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3.xml" ContentType="application/vnd.openxmlformats-officedocument.presentationml.notesSlide+xml"/>
  <Override PartName="/ppt/comments/comment3.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636" r:id="rId2"/>
    <p:sldId id="606" r:id="rId3"/>
    <p:sldId id="642" r:id="rId4"/>
    <p:sldId id="643" r:id="rId5"/>
    <p:sldId id="506" r:id="rId6"/>
    <p:sldId id="564" r:id="rId7"/>
    <p:sldId id="644" r:id="rId8"/>
    <p:sldId id="666" r:id="rId9"/>
    <p:sldId id="667" r:id="rId10"/>
    <p:sldId id="668" r:id="rId11"/>
    <p:sldId id="669" r:id="rId12"/>
    <p:sldId id="670" r:id="rId13"/>
    <p:sldId id="671" r:id="rId14"/>
    <p:sldId id="672" r:id="rId15"/>
    <p:sldId id="673" r:id="rId16"/>
    <p:sldId id="674" r:id="rId17"/>
    <p:sldId id="675" r:id="rId18"/>
    <p:sldId id="676" r:id="rId19"/>
    <p:sldId id="677" r:id="rId20"/>
    <p:sldId id="678" r:id="rId21"/>
    <p:sldId id="651" r:id="rId22"/>
    <p:sldId id="652" r:id="rId23"/>
    <p:sldId id="653" r:id="rId24"/>
    <p:sldId id="654" r:id="rId25"/>
    <p:sldId id="655" r:id="rId26"/>
    <p:sldId id="656" r:id="rId27"/>
    <p:sldId id="657" r:id="rId28"/>
    <p:sldId id="658" r:id="rId29"/>
    <p:sldId id="659" r:id="rId30"/>
    <p:sldId id="660" r:id="rId31"/>
    <p:sldId id="661" r:id="rId32"/>
    <p:sldId id="664" r:id="rId33"/>
    <p:sldId id="358" r:id="rId34"/>
  </p:sldIdLst>
  <p:sldSz cx="9144000" cy="6858000" type="screen4x3"/>
  <p:notesSz cx="6797675" cy="9874250"/>
  <p:defaultTextStyle>
    <a:defPPr>
      <a:defRPr lang="pt-B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uário do Windows" initials="UdW" lastIdx="3" clrIdx="0">
    <p:extLst>
      <p:ext uri="{19B8F6BF-5375-455C-9EA6-DF929625EA0E}">
        <p15:presenceInfo xmlns:p15="http://schemas.microsoft.com/office/powerpoint/2012/main" userId="Usuário do Window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4B1156A-380E-4F78-BDF5-A606A8083BF9}" styleName="Estilo Médio 4 - Ênfase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Estilo Médio 4 - Ênfas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550" autoAdjust="0"/>
    <p:restoredTop sz="94590" autoAdjust="0"/>
  </p:normalViewPr>
  <p:slideViewPr>
    <p:cSldViewPr>
      <p:cViewPr varScale="1">
        <p:scale>
          <a:sx n="64" d="100"/>
          <a:sy n="64" d="100"/>
        </p:scale>
        <p:origin x="954" y="78"/>
      </p:cViewPr>
      <p:guideLst>
        <p:guide orient="horz" pos="2160"/>
        <p:guide pos="2880"/>
      </p:guideLst>
    </p:cSldViewPr>
  </p:slideViewPr>
  <p:outlineViewPr>
    <p:cViewPr>
      <p:scale>
        <a:sx n="33" d="100"/>
        <a:sy n="33" d="100"/>
      </p:scale>
      <p:origin x="0" y="1449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1-31T18:23:33.916" idx="1">
    <p:pos x="10" y="10"/>
    <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1-31T18:23:33.916" idx="2">
    <p:pos x="10" y="10"/>
    <p:text/>
    <p:extLst>
      <p:ext uri="{C676402C-5697-4E1C-873F-D02D1690AC5C}">
        <p15:threadingInfo xmlns:p15="http://schemas.microsoft.com/office/powerpoint/2012/main"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01-31T18:23:33.916" idx="3">
    <p:pos x="10" y="10"/>
    <p:text/>
    <p:extLst>
      <p:ext uri="{C676402C-5697-4E1C-873F-D02D1690AC5C}">
        <p15:threadingInfo xmlns:p15="http://schemas.microsoft.com/office/powerpoint/2012/main" timeZoneBias="1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A2B4A3-50B7-4065-BB0B-8661787001C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BR"/>
        </a:p>
      </dgm:t>
    </dgm:pt>
    <dgm:pt modelId="{ED9F3187-8C10-4651-AD57-17F70BB073A9}">
      <dgm:prSet phldrT="[Texto]" custT="1"/>
      <dgm:spPr/>
      <dgm:t>
        <a:bodyPr/>
        <a:lstStyle/>
        <a:p>
          <a:r>
            <a:rPr lang="pt-BR" sz="3200" dirty="0"/>
            <a:t>Ementa, Objetivos e Bibliografia</a:t>
          </a:r>
        </a:p>
      </dgm:t>
    </dgm:pt>
    <dgm:pt modelId="{229B6F8F-5C5C-4639-8B5C-019A9F32F605}" type="parTrans" cxnId="{97E9B2F2-8B40-4251-BE94-D1A0E55FD0ED}">
      <dgm:prSet/>
      <dgm:spPr/>
      <dgm:t>
        <a:bodyPr/>
        <a:lstStyle/>
        <a:p>
          <a:endParaRPr lang="pt-BR"/>
        </a:p>
      </dgm:t>
    </dgm:pt>
    <dgm:pt modelId="{D597A41C-E6D9-4E64-9F1B-A30071685B64}" type="sibTrans" cxnId="{97E9B2F2-8B40-4251-BE94-D1A0E55FD0ED}">
      <dgm:prSet/>
      <dgm:spPr/>
      <dgm:t>
        <a:bodyPr/>
        <a:lstStyle/>
        <a:p>
          <a:endParaRPr lang="pt-BR"/>
        </a:p>
      </dgm:t>
    </dgm:pt>
    <dgm:pt modelId="{D44812A2-130F-4037-AB30-0072DF3C4221}">
      <dgm:prSet phldrT="[Texto]" custT="1"/>
      <dgm:spPr/>
      <dgm:t>
        <a:bodyPr/>
        <a:lstStyle/>
        <a:p>
          <a:r>
            <a:rPr lang="pt-BR" sz="3200" dirty="0"/>
            <a:t>Motivação </a:t>
          </a:r>
        </a:p>
      </dgm:t>
    </dgm:pt>
    <dgm:pt modelId="{8EA8C32C-1E3E-4B37-9386-BA8A1F63BFDD}" type="parTrans" cxnId="{541DA2FA-4964-4B44-AAE6-9D0A2662F040}">
      <dgm:prSet/>
      <dgm:spPr/>
      <dgm:t>
        <a:bodyPr/>
        <a:lstStyle/>
        <a:p>
          <a:endParaRPr lang="pt-BR"/>
        </a:p>
      </dgm:t>
    </dgm:pt>
    <dgm:pt modelId="{37EF6255-7F68-4AA2-AC9D-AAABA48E47EB}" type="sibTrans" cxnId="{541DA2FA-4964-4B44-AAE6-9D0A2662F040}">
      <dgm:prSet/>
      <dgm:spPr/>
      <dgm:t>
        <a:bodyPr/>
        <a:lstStyle/>
        <a:p>
          <a:endParaRPr lang="pt-BR"/>
        </a:p>
      </dgm:t>
    </dgm:pt>
    <dgm:pt modelId="{41CD0850-8113-487B-B5F8-2D1B2697C70B}">
      <dgm:prSet phldrT="[Texto]" custT="1"/>
      <dgm:spPr/>
      <dgm:t>
        <a:bodyPr/>
        <a:lstStyle/>
        <a:p>
          <a:r>
            <a:rPr lang="pt-BR" sz="3200" dirty="0"/>
            <a:t>Apresentação Professor Aluno</a:t>
          </a:r>
        </a:p>
      </dgm:t>
    </dgm:pt>
    <dgm:pt modelId="{BD51C4DD-94DA-4ADC-AF12-9072B43F7B0E}" type="parTrans" cxnId="{7E79B457-608C-4D76-A6B5-08C38579FD09}">
      <dgm:prSet/>
      <dgm:spPr/>
      <dgm:t>
        <a:bodyPr/>
        <a:lstStyle/>
        <a:p>
          <a:endParaRPr lang="pt-BR"/>
        </a:p>
      </dgm:t>
    </dgm:pt>
    <dgm:pt modelId="{0F2D9633-E2B9-4926-86BB-12EA62CD1E54}" type="sibTrans" cxnId="{7E79B457-608C-4D76-A6B5-08C38579FD09}">
      <dgm:prSet/>
      <dgm:spPr/>
      <dgm:t>
        <a:bodyPr/>
        <a:lstStyle/>
        <a:p>
          <a:endParaRPr lang="pt-BR"/>
        </a:p>
      </dgm:t>
    </dgm:pt>
    <dgm:pt modelId="{10FEB309-55A9-4EA4-BC93-114E2A8C737E}">
      <dgm:prSet custT="1"/>
      <dgm:spPr/>
      <dgm:t>
        <a:bodyPr/>
        <a:lstStyle/>
        <a:p>
          <a:r>
            <a:rPr lang="pt-BR" altLang="pt-BR" sz="3200" dirty="0"/>
            <a:t>Hardware</a:t>
          </a:r>
          <a:endParaRPr lang="pt-BR" altLang="pt-BR" sz="2300" dirty="0"/>
        </a:p>
      </dgm:t>
    </dgm:pt>
    <dgm:pt modelId="{8188FC85-C77C-43CC-989F-FCE3FE3DAA39}" type="parTrans" cxnId="{8688872A-6025-4A7F-9BC4-81215BE938C0}">
      <dgm:prSet/>
      <dgm:spPr/>
      <dgm:t>
        <a:bodyPr/>
        <a:lstStyle/>
        <a:p>
          <a:endParaRPr lang="pt-BR"/>
        </a:p>
      </dgm:t>
    </dgm:pt>
    <dgm:pt modelId="{2F897F1A-7397-44C3-AFBC-9D8B8798A512}" type="sibTrans" cxnId="{8688872A-6025-4A7F-9BC4-81215BE938C0}">
      <dgm:prSet/>
      <dgm:spPr/>
      <dgm:t>
        <a:bodyPr/>
        <a:lstStyle/>
        <a:p>
          <a:endParaRPr lang="pt-BR"/>
        </a:p>
      </dgm:t>
    </dgm:pt>
    <dgm:pt modelId="{83D811EA-4A6E-4E5A-98A9-52413DC5B192}">
      <dgm:prSet custT="1"/>
      <dgm:spPr/>
      <dgm:t>
        <a:bodyPr/>
        <a:lstStyle/>
        <a:p>
          <a:r>
            <a:rPr lang="pt-BR" altLang="pt-BR" sz="3200" dirty="0"/>
            <a:t>Exercício – ED1 e ED2</a:t>
          </a:r>
        </a:p>
      </dgm:t>
    </dgm:pt>
    <dgm:pt modelId="{7D9C18C1-0FE9-45C6-A8F4-ACD2F3F097E6}" type="parTrans" cxnId="{69E08096-3D3F-42F4-8319-BA8796666138}">
      <dgm:prSet/>
      <dgm:spPr/>
      <dgm:t>
        <a:bodyPr/>
        <a:lstStyle/>
        <a:p>
          <a:endParaRPr lang="pt-BR"/>
        </a:p>
      </dgm:t>
    </dgm:pt>
    <dgm:pt modelId="{FB4F7821-5763-4F62-B97A-EBE781BC0C55}" type="sibTrans" cxnId="{69E08096-3D3F-42F4-8319-BA8796666138}">
      <dgm:prSet/>
      <dgm:spPr/>
      <dgm:t>
        <a:bodyPr/>
        <a:lstStyle/>
        <a:p>
          <a:endParaRPr lang="pt-BR"/>
        </a:p>
      </dgm:t>
    </dgm:pt>
    <dgm:pt modelId="{26520CD5-714F-4E83-961B-33B4DD41B792}">
      <dgm:prSet phldrT="[Texto]" custT="1"/>
      <dgm:spPr/>
      <dgm:t>
        <a:bodyPr/>
        <a:lstStyle/>
        <a:p>
          <a:r>
            <a:rPr lang="pt-BR" sz="3200" dirty="0"/>
            <a:t>Introdução à Informática</a:t>
          </a:r>
        </a:p>
      </dgm:t>
    </dgm:pt>
    <dgm:pt modelId="{304423C8-9584-4BAE-B38D-1A8E3D518799}" type="parTrans" cxnId="{B1289E35-3E64-4C00-925A-D1A785CA34CF}">
      <dgm:prSet/>
      <dgm:spPr/>
    </dgm:pt>
    <dgm:pt modelId="{7A259688-8EE9-46E0-B775-0DBAE52460F6}" type="sibTrans" cxnId="{B1289E35-3E64-4C00-925A-D1A785CA34CF}">
      <dgm:prSet/>
      <dgm:spPr/>
    </dgm:pt>
    <dgm:pt modelId="{6F2E6FA0-12D5-48D0-A15F-91D5D14D1B62}" type="pres">
      <dgm:prSet presAssocID="{B1A2B4A3-50B7-4065-BB0B-8661787001C9}" presName="Name0" presStyleCnt="0">
        <dgm:presLayoutVars>
          <dgm:chMax val="7"/>
          <dgm:chPref val="7"/>
          <dgm:dir/>
        </dgm:presLayoutVars>
      </dgm:prSet>
      <dgm:spPr/>
    </dgm:pt>
    <dgm:pt modelId="{5941C917-0D83-429B-9CA6-5A4A16F800BC}" type="pres">
      <dgm:prSet presAssocID="{B1A2B4A3-50B7-4065-BB0B-8661787001C9}" presName="Name1" presStyleCnt="0"/>
      <dgm:spPr/>
    </dgm:pt>
    <dgm:pt modelId="{C2930D88-5CA2-44A6-9AF5-37D59A515FDD}" type="pres">
      <dgm:prSet presAssocID="{B1A2B4A3-50B7-4065-BB0B-8661787001C9}" presName="cycle" presStyleCnt="0"/>
      <dgm:spPr/>
    </dgm:pt>
    <dgm:pt modelId="{4A0007F3-9357-4131-AD40-F95E907F8E24}" type="pres">
      <dgm:prSet presAssocID="{B1A2B4A3-50B7-4065-BB0B-8661787001C9}" presName="srcNode" presStyleLbl="node1" presStyleIdx="0" presStyleCnt="6"/>
      <dgm:spPr/>
    </dgm:pt>
    <dgm:pt modelId="{98AB6D42-56F8-4484-9D05-1B33EB49540C}" type="pres">
      <dgm:prSet presAssocID="{B1A2B4A3-50B7-4065-BB0B-8661787001C9}" presName="conn" presStyleLbl="parChTrans1D2" presStyleIdx="0" presStyleCnt="1"/>
      <dgm:spPr/>
    </dgm:pt>
    <dgm:pt modelId="{19D464D1-0BB1-4EC5-8D51-2C74A746FC42}" type="pres">
      <dgm:prSet presAssocID="{B1A2B4A3-50B7-4065-BB0B-8661787001C9}" presName="extraNode" presStyleLbl="node1" presStyleIdx="0" presStyleCnt="6"/>
      <dgm:spPr/>
    </dgm:pt>
    <dgm:pt modelId="{CB02233A-5C6A-4206-A7C8-2F287469A2D8}" type="pres">
      <dgm:prSet presAssocID="{B1A2B4A3-50B7-4065-BB0B-8661787001C9}" presName="dstNode" presStyleLbl="node1" presStyleIdx="0" presStyleCnt="6"/>
      <dgm:spPr/>
    </dgm:pt>
    <dgm:pt modelId="{D3F58BA6-C131-4830-BB12-B7E7AA3BDDA2}" type="pres">
      <dgm:prSet presAssocID="{41CD0850-8113-487B-B5F8-2D1B2697C70B}" presName="text_1" presStyleLbl="node1" presStyleIdx="0" presStyleCnt="6">
        <dgm:presLayoutVars>
          <dgm:bulletEnabled val="1"/>
        </dgm:presLayoutVars>
      </dgm:prSet>
      <dgm:spPr/>
    </dgm:pt>
    <dgm:pt modelId="{C9774640-AE8C-4247-91C4-934B4957853D}" type="pres">
      <dgm:prSet presAssocID="{41CD0850-8113-487B-B5F8-2D1B2697C70B}" presName="accent_1" presStyleCnt="0"/>
      <dgm:spPr/>
    </dgm:pt>
    <dgm:pt modelId="{8CAE2407-3230-4F37-886E-D00C33BE9DD1}" type="pres">
      <dgm:prSet presAssocID="{41CD0850-8113-487B-B5F8-2D1B2697C70B}" presName="accentRepeatNode" presStyleLbl="solidFgAcc1" presStyleIdx="0" presStyleCnt="6"/>
      <dgm:spPr/>
    </dgm:pt>
    <dgm:pt modelId="{388D956E-8643-4009-9501-B888D71D4B93}" type="pres">
      <dgm:prSet presAssocID="{ED9F3187-8C10-4651-AD57-17F70BB073A9}" presName="text_2" presStyleLbl="node1" presStyleIdx="1" presStyleCnt="6">
        <dgm:presLayoutVars>
          <dgm:bulletEnabled val="1"/>
        </dgm:presLayoutVars>
      </dgm:prSet>
      <dgm:spPr/>
    </dgm:pt>
    <dgm:pt modelId="{3461FD4D-33C4-4D00-92D9-50FA6F06AE13}" type="pres">
      <dgm:prSet presAssocID="{ED9F3187-8C10-4651-AD57-17F70BB073A9}" presName="accent_2" presStyleCnt="0"/>
      <dgm:spPr/>
    </dgm:pt>
    <dgm:pt modelId="{6EB1165E-ED5B-4977-B122-B86C17812EB9}" type="pres">
      <dgm:prSet presAssocID="{ED9F3187-8C10-4651-AD57-17F70BB073A9}" presName="accentRepeatNode" presStyleLbl="solidFgAcc1" presStyleIdx="1" presStyleCnt="6"/>
      <dgm:spPr/>
    </dgm:pt>
    <dgm:pt modelId="{9E95D67B-04C7-43CF-B2B8-7D9A82585618}" type="pres">
      <dgm:prSet presAssocID="{D44812A2-130F-4037-AB30-0072DF3C4221}" presName="text_3" presStyleLbl="node1" presStyleIdx="2" presStyleCnt="6">
        <dgm:presLayoutVars>
          <dgm:bulletEnabled val="1"/>
        </dgm:presLayoutVars>
      </dgm:prSet>
      <dgm:spPr/>
    </dgm:pt>
    <dgm:pt modelId="{BA6BE6AE-4369-4CEC-8DBE-DE44BB5C1E25}" type="pres">
      <dgm:prSet presAssocID="{D44812A2-130F-4037-AB30-0072DF3C4221}" presName="accent_3" presStyleCnt="0"/>
      <dgm:spPr/>
    </dgm:pt>
    <dgm:pt modelId="{D5473095-51C1-49E1-83E5-BE3D489AF004}" type="pres">
      <dgm:prSet presAssocID="{D44812A2-130F-4037-AB30-0072DF3C4221}" presName="accentRepeatNode" presStyleLbl="solidFgAcc1" presStyleIdx="2" presStyleCnt="6"/>
      <dgm:spPr/>
    </dgm:pt>
    <dgm:pt modelId="{7C8F532A-7902-4855-9417-2F5AE0B5623B}" type="pres">
      <dgm:prSet presAssocID="{26520CD5-714F-4E83-961B-33B4DD41B792}" presName="text_4" presStyleLbl="node1" presStyleIdx="3" presStyleCnt="6">
        <dgm:presLayoutVars>
          <dgm:bulletEnabled val="1"/>
        </dgm:presLayoutVars>
      </dgm:prSet>
      <dgm:spPr/>
    </dgm:pt>
    <dgm:pt modelId="{471859FB-E17F-4355-904C-5B712630B363}" type="pres">
      <dgm:prSet presAssocID="{26520CD5-714F-4E83-961B-33B4DD41B792}" presName="accent_4" presStyleCnt="0"/>
      <dgm:spPr/>
    </dgm:pt>
    <dgm:pt modelId="{A60508F6-6C2E-4E99-AE76-48D1893CEE02}" type="pres">
      <dgm:prSet presAssocID="{26520CD5-714F-4E83-961B-33B4DD41B792}" presName="accentRepeatNode" presStyleLbl="solidFgAcc1" presStyleIdx="3" presStyleCnt="6"/>
      <dgm:spPr/>
    </dgm:pt>
    <dgm:pt modelId="{F419A244-68CD-48FD-BCF2-7881B20208AF}" type="pres">
      <dgm:prSet presAssocID="{10FEB309-55A9-4EA4-BC93-114E2A8C737E}" presName="text_5" presStyleLbl="node1" presStyleIdx="4" presStyleCnt="6">
        <dgm:presLayoutVars>
          <dgm:bulletEnabled val="1"/>
        </dgm:presLayoutVars>
      </dgm:prSet>
      <dgm:spPr/>
    </dgm:pt>
    <dgm:pt modelId="{A04224A3-0FC2-45D7-8503-475FA03730E9}" type="pres">
      <dgm:prSet presAssocID="{10FEB309-55A9-4EA4-BC93-114E2A8C737E}" presName="accent_5" presStyleCnt="0"/>
      <dgm:spPr/>
    </dgm:pt>
    <dgm:pt modelId="{0942C14D-A341-4BAB-920E-7EF03F45083A}" type="pres">
      <dgm:prSet presAssocID="{10FEB309-55A9-4EA4-BC93-114E2A8C737E}" presName="accentRepeatNode" presStyleLbl="solidFgAcc1" presStyleIdx="4" presStyleCnt="6"/>
      <dgm:spPr/>
    </dgm:pt>
    <dgm:pt modelId="{F3BD1D0A-293A-4D87-A03F-C7BAB5F91D89}" type="pres">
      <dgm:prSet presAssocID="{83D811EA-4A6E-4E5A-98A9-52413DC5B192}" presName="text_6" presStyleLbl="node1" presStyleIdx="5" presStyleCnt="6">
        <dgm:presLayoutVars>
          <dgm:bulletEnabled val="1"/>
        </dgm:presLayoutVars>
      </dgm:prSet>
      <dgm:spPr/>
    </dgm:pt>
    <dgm:pt modelId="{56DA363D-9D55-41EA-BB3D-3B14123DC507}" type="pres">
      <dgm:prSet presAssocID="{83D811EA-4A6E-4E5A-98A9-52413DC5B192}" presName="accent_6" presStyleCnt="0"/>
      <dgm:spPr/>
    </dgm:pt>
    <dgm:pt modelId="{11A104D7-796B-44CA-8ADD-AB65FAD9C159}" type="pres">
      <dgm:prSet presAssocID="{83D811EA-4A6E-4E5A-98A9-52413DC5B192}" presName="accentRepeatNode" presStyleLbl="solidFgAcc1" presStyleIdx="5" presStyleCnt="6"/>
      <dgm:spPr/>
    </dgm:pt>
  </dgm:ptLst>
  <dgm:cxnLst>
    <dgm:cxn modelId="{528F0809-EDE9-4EDA-B660-B59C0F50765F}" type="presOf" srcId="{41CD0850-8113-487B-B5F8-2D1B2697C70B}" destId="{D3F58BA6-C131-4830-BB12-B7E7AA3BDDA2}" srcOrd="0" destOrd="0" presId="urn:microsoft.com/office/officeart/2008/layout/VerticalCurvedList"/>
    <dgm:cxn modelId="{8688872A-6025-4A7F-9BC4-81215BE938C0}" srcId="{B1A2B4A3-50B7-4065-BB0B-8661787001C9}" destId="{10FEB309-55A9-4EA4-BC93-114E2A8C737E}" srcOrd="4" destOrd="0" parTransId="{8188FC85-C77C-43CC-989F-FCE3FE3DAA39}" sibTransId="{2F897F1A-7397-44C3-AFBC-9D8B8798A512}"/>
    <dgm:cxn modelId="{B1289E35-3E64-4C00-925A-D1A785CA34CF}" srcId="{B1A2B4A3-50B7-4065-BB0B-8661787001C9}" destId="{26520CD5-714F-4E83-961B-33B4DD41B792}" srcOrd="3" destOrd="0" parTransId="{304423C8-9584-4BAE-B38D-1A8E3D518799}" sibTransId="{7A259688-8EE9-46E0-B775-0DBAE52460F6}"/>
    <dgm:cxn modelId="{46E2195F-E548-4AF5-91DD-DE7CC1F0D8B0}" type="presOf" srcId="{0F2D9633-E2B9-4926-86BB-12EA62CD1E54}" destId="{98AB6D42-56F8-4484-9D05-1B33EB49540C}" srcOrd="0" destOrd="0" presId="urn:microsoft.com/office/officeart/2008/layout/VerticalCurvedList"/>
    <dgm:cxn modelId="{AAD6E468-9A7B-4ED0-A537-A113A0087D82}" type="presOf" srcId="{B1A2B4A3-50B7-4065-BB0B-8661787001C9}" destId="{6F2E6FA0-12D5-48D0-A15F-91D5D14D1B62}" srcOrd="0" destOrd="0" presId="urn:microsoft.com/office/officeart/2008/layout/VerticalCurvedList"/>
    <dgm:cxn modelId="{7E79B457-608C-4D76-A6B5-08C38579FD09}" srcId="{B1A2B4A3-50B7-4065-BB0B-8661787001C9}" destId="{41CD0850-8113-487B-B5F8-2D1B2697C70B}" srcOrd="0" destOrd="0" parTransId="{BD51C4DD-94DA-4ADC-AF12-9072B43F7B0E}" sibTransId="{0F2D9633-E2B9-4926-86BB-12EA62CD1E54}"/>
    <dgm:cxn modelId="{B28DF584-8943-425C-95F4-D6F8BA70E868}" type="presOf" srcId="{ED9F3187-8C10-4651-AD57-17F70BB073A9}" destId="{388D956E-8643-4009-9501-B888D71D4B93}" srcOrd="0" destOrd="0" presId="urn:microsoft.com/office/officeart/2008/layout/VerticalCurvedList"/>
    <dgm:cxn modelId="{9279608F-7512-486A-A66F-CA3D93B3DB0D}" type="presOf" srcId="{D44812A2-130F-4037-AB30-0072DF3C4221}" destId="{9E95D67B-04C7-43CF-B2B8-7D9A82585618}" srcOrd="0" destOrd="0" presId="urn:microsoft.com/office/officeart/2008/layout/VerticalCurvedList"/>
    <dgm:cxn modelId="{69E08096-3D3F-42F4-8319-BA8796666138}" srcId="{B1A2B4A3-50B7-4065-BB0B-8661787001C9}" destId="{83D811EA-4A6E-4E5A-98A9-52413DC5B192}" srcOrd="5" destOrd="0" parTransId="{7D9C18C1-0FE9-45C6-A8F4-ACD2F3F097E6}" sibTransId="{FB4F7821-5763-4F62-B97A-EBE781BC0C55}"/>
    <dgm:cxn modelId="{C15425A2-E39F-45E3-B680-54615B14350E}" type="presOf" srcId="{83D811EA-4A6E-4E5A-98A9-52413DC5B192}" destId="{F3BD1D0A-293A-4D87-A03F-C7BAB5F91D89}" srcOrd="0" destOrd="0" presId="urn:microsoft.com/office/officeart/2008/layout/VerticalCurvedList"/>
    <dgm:cxn modelId="{83C975CE-6C20-491D-B27D-8119C12EAA8C}" type="presOf" srcId="{26520CD5-714F-4E83-961B-33B4DD41B792}" destId="{7C8F532A-7902-4855-9417-2F5AE0B5623B}" srcOrd="0" destOrd="0" presId="urn:microsoft.com/office/officeart/2008/layout/VerticalCurvedList"/>
    <dgm:cxn modelId="{87FC1CED-22C8-4DBE-8998-36D86E5F5737}" type="presOf" srcId="{10FEB309-55A9-4EA4-BC93-114E2A8C737E}" destId="{F419A244-68CD-48FD-BCF2-7881B20208AF}" srcOrd="0" destOrd="0" presId="urn:microsoft.com/office/officeart/2008/layout/VerticalCurvedList"/>
    <dgm:cxn modelId="{97E9B2F2-8B40-4251-BE94-D1A0E55FD0ED}" srcId="{B1A2B4A3-50B7-4065-BB0B-8661787001C9}" destId="{ED9F3187-8C10-4651-AD57-17F70BB073A9}" srcOrd="1" destOrd="0" parTransId="{229B6F8F-5C5C-4639-8B5C-019A9F32F605}" sibTransId="{D597A41C-E6D9-4E64-9F1B-A30071685B64}"/>
    <dgm:cxn modelId="{541DA2FA-4964-4B44-AAE6-9D0A2662F040}" srcId="{B1A2B4A3-50B7-4065-BB0B-8661787001C9}" destId="{D44812A2-130F-4037-AB30-0072DF3C4221}" srcOrd="2" destOrd="0" parTransId="{8EA8C32C-1E3E-4B37-9386-BA8A1F63BFDD}" sibTransId="{37EF6255-7F68-4AA2-AC9D-AAABA48E47EB}"/>
    <dgm:cxn modelId="{FADCB52C-7FAD-4F78-9B5A-2371C7165C81}" type="presParOf" srcId="{6F2E6FA0-12D5-48D0-A15F-91D5D14D1B62}" destId="{5941C917-0D83-429B-9CA6-5A4A16F800BC}" srcOrd="0" destOrd="0" presId="urn:microsoft.com/office/officeart/2008/layout/VerticalCurvedList"/>
    <dgm:cxn modelId="{005F76CF-B2F3-424B-9F27-F34BDB1EA9AA}" type="presParOf" srcId="{5941C917-0D83-429B-9CA6-5A4A16F800BC}" destId="{C2930D88-5CA2-44A6-9AF5-37D59A515FDD}" srcOrd="0" destOrd="0" presId="urn:microsoft.com/office/officeart/2008/layout/VerticalCurvedList"/>
    <dgm:cxn modelId="{EF75AB22-4105-41BB-88C0-09FECE36F1BE}" type="presParOf" srcId="{C2930D88-5CA2-44A6-9AF5-37D59A515FDD}" destId="{4A0007F3-9357-4131-AD40-F95E907F8E24}" srcOrd="0" destOrd="0" presId="urn:microsoft.com/office/officeart/2008/layout/VerticalCurvedList"/>
    <dgm:cxn modelId="{E6DB4986-82C5-4B2A-99A0-B3EA10A780E7}" type="presParOf" srcId="{C2930D88-5CA2-44A6-9AF5-37D59A515FDD}" destId="{98AB6D42-56F8-4484-9D05-1B33EB49540C}" srcOrd="1" destOrd="0" presId="urn:microsoft.com/office/officeart/2008/layout/VerticalCurvedList"/>
    <dgm:cxn modelId="{D6E14C4A-A3D5-4143-A5FE-E05D4648B51B}" type="presParOf" srcId="{C2930D88-5CA2-44A6-9AF5-37D59A515FDD}" destId="{19D464D1-0BB1-4EC5-8D51-2C74A746FC42}" srcOrd="2" destOrd="0" presId="urn:microsoft.com/office/officeart/2008/layout/VerticalCurvedList"/>
    <dgm:cxn modelId="{0EFA61DD-FED7-49B6-8268-9E77D4705802}" type="presParOf" srcId="{C2930D88-5CA2-44A6-9AF5-37D59A515FDD}" destId="{CB02233A-5C6A-4206-A7C8-2F287469A2D8}" srcOrd="3" destOrd="0" presId="urn:microsoft.com/office/officeart/2008/layout/VerticalCurvedList"/>
    <dgm:cxn modelId="{9E7DF006-66B2-4143-B62B-B5067DA12A49}" type="presParOf" srcId="{5941C917-0D83-429B-9CA6-5A4A16F800BC}" destId="{D3F58BA6-C131-4830-BB12-B7E7AA3BDDA2}" srcOrd="1" destOrd="0" presId="urn:microsoft.com/office/officeart/2008/layout/VerticalCurvedList"/>
    <dgm:cxn modelId="{B1DB208C-28CD-4504-9EB3-3A5709E0823B}" type="presParOf" srcId="{5941C917-0D83-429B-9CA6-5A4A16F800BC}" destId="{C9774640-AE8C-4247-91C4-934B4957853D}" srcOrd="2" destOrd="0" presId="urn:microsoft.com/office/officeart/2008/layout/VerticalCurvedList"/>
    <dgm:cxn modelId="{060E3623-3492-4C6D-9EDE-F3DD143A7B8C}" type="presParOf" srcId="{C9774640-AE8C-4247-91C4-934B4957853D}" destId="{8CAE2407-3230-4F37-886E-D00C33BE9DD1}" srcOrd="0" destOrd="0" presId="urn:microsoft.com/office/officeart/2008/layout/VerticalCurvedList"/>
    <dgm:cxn modelId="{BD48F161-0604-4EAF-AF2D-87C4CAA0A997}" type="presParOf" srcId="{5941C917-0D83-429B-9CA6-5A4A16F800BC}" destId="{388D956E-8643-4009-9501-B888D71D4B93}" srcOrd="3" destOrd="0" presId="urn:microsoft.com/office/officeart/2008/layout/VerticalCurvedList"/>
    <dgm:cxn modelId="{FF837E42-7A3E-4656-B92D-22D817167827}" type="presParOf" srcId="{5941C917-0D83-429B-9CA6-5A4A16F800BC}" destId="{3461FD4D-33C4-4D00-92D9-50FA6F06AE13}" srcOrd="4" destOrd="0" presId="urn:microsoft.com/office/officeart/2008/layout/VerticalCurvedList"/>
    <dgm:cxn modelId="{6FFE39D8-7356-48BB-8500-4EE77D19A3F7}" type="presParOf" srcId="{3461FD4D-33C4-4D00-92D9-50FA6F06AE13}" destId="{6EB1165E-ED5B-4977-B122-B86C17812EB9}" srcOrd="0" destOrd="0" presId="urn:microsoft.com/office/officeart/2008/layout/VerticalCurvedList"/>
    <dgm:cxn modelId="{1864845C-4C2F-49B1-96A6-BE6D683B4A6F}" type="presParOf" srcId="{5941C917-0D83-429B-9CA6-5A4A16F800BC}" destId="{9E95D67B-04C7-43CF-B2B8-7D9A82585618}" srcOrd="5" destOrd="0" presId="urn:microsoft.com/office/officeart/2008/layout/VerticalCurvedList"/>
    <dgm:cxn modelId="{F36990CE-46B3-4D6F-B5D0-4BEADE13A326}" type="presParOf" srcId="{5941C917-0D83-429B-9CA6-5A4A16F800BC}" destId="{BA6BE6AE-4369-4CEC-8DBE-DE44BB5C1E25}" srcOrd="6" destOrd="0" presId="urn:microsoft.com/office/officeart/2008/layout/VerticalCurvedList"/>
    <dgm:cxn modelId="{B48660DC-2B90-4CA8-9AA5-86F43BEDA3F7}" type="presParOf" srcId="{BA6BE6AE-4369-4CEC-8DBE-DE44BB5C1E25}" destId="{D5473095-51C1-49E1-83E5-BE3D489AF004}" srcOrd="0" destOrd="0" presId="urn:microsoft.com/office/officeart/2008/layout/VerticalCurvedList"/>
    <dgm:cxn modelId="{0690CFC7-D7C8-4281-8059-BFCA39EBD92A}" type="presParOf" srcId="{5941C917-0D83-429B-9CA6-5A4A16F800BC}" destId="{7C8F532A-7902-4855-9417-2F5AE0B5623B}" srcOrd="7" destOrd="0" presId="urn:microsoft.com/office/officeart/2008/layout/VerticalCurvedList"/>
    <dgm:cxn modelId="{6BC715EA-487E-4DC7-9412-8083C22A47C9}" type="presParOf" srcId="{5941C917-0D83-429B-9CA6-5A4A16F800BC}" destId="{471859FB-E17F-4355-904C-5B712630B363}" srcOrd="8" destOrd="0" presId="urn:microsoft.com/office/officeart/2008/layout/VerticalCurvedList"/>
    <dgm:cxn modelId="{61ED1AAD-2AD0-428B-BF21-7BA3D2B5861B}" type="presParOf" srcId="{471859FB-E17F-4355-904C-5B712630B363}" destId="{A60508F6-6C2E-4E99-AE76-48D1893CEE02}" srcOrd="0" destOrd="0" presId="urn:microsoft.com/office/officeart/2008/layout/VerticalCurvedList"/>
    <dgm:cxn modelId="{54058AC1-FC95-4038-B5E9-5EF45E0C2846}" type="presParOf" srcId="{5941C917-0D83-429B-9CA6-5A4A16F800BC}" destId="{F419A244-68CD-48FD-BCF2-7881B20208AF}" srcOrd="9" destOrd="0" presId="urn:microsoft.com/office/officeart/2008/layout/VerticalCurvedList"/>
    <dgm:cxn modelId="{4D81A947-C511-4007-8D9D-70A87FAFD465}" type="presParOf" srcId="{5941C917-0D83-429B-9CA6-5A4A16F800BC}" destId="{A04224A3-0FC2-45D7-8503-475FA03730E9}" srcOrd="10" destOrd="0" presId="urn:microsoft.com/office/officeart/2008/layout/VerticalCurvedList"/>
    <dgm:cxn modelId="{32247E81-94AB-4CC6-9D26-37ABCA7BCD61}" type="presParOf" srcId="{A04224A3-0FC2-45D7-8503-475FA03730E9}" destId="{0942C14D-A341-4BAB-920E-7EF03F45083A}" srcOrd="0" destOrd="0" presId="urn:microsoft.com/office/officeart/2008/layout/VerticalCurvedList"/>
    <dgm:cxn modelId="{F7681D98-CB35-473E-B3E0-53028732F613}" type="presParOf" srcId="{5941C917-0D83-429B-9CA6-5A4A16F800BC}" destId="{F3BD1D0A-293A-4D87-A03F-C7BAB5F91D89}" srcOrd="11" destOrd="0" presId="urn:microsoft.com/office/officeart/2008/layout/VerticalCurvedList"/>
    <dgm:cxn modelId="{E5138344-BBFD-455E-9E8F-44E342FBF088}" type="presParOf" srcId="{5941C917-0D83-429B-9CA6-5A4A16F800BC}" destId="{56DA363D-9D55-41EA-BB3D-3B14123DC507}" srcOrd="12" destOrd="0" presId="urn:microsoft.com/office/officeart/2008/layout/VerticalCurvedList"/>
    <dgm:cxn modelId="{70C6C974-EDB2-45A5-BA76-B4FDD2177FB0}" type="presParOf" srcId="{56DA363D-9D55-41EA-BB3D-3B14123DC507}" destId="{11A104D7-796B-44CA-8ADD-AB65FAD9C15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B6D42-56F8-4484-9D05-1B33EB49540C}">
      <dsp:nvSpPr>
        <dsp:cNvPr id="0" name=""/>
        <dsp:cNvSpPr/>
      </dsp:nvSpPr>
      <dsp:spPr>
        <a:xfrm>
          <a:off x="-5513922" y="-844209"/>
          <a:ext cx="6565219" cy="6565219"/>
        </a:xfrm>
        <a:prstGeom prst="blockArc">
          <a:avLst>
            <a:gd name="adj1" fmla="val 18900000"/>
            <a:gd name="adj2" fmla="val 2700000"/>
            <a:gd name="adj3" fmla="val 329"/>
          </a:avLst>
        </a:prstGeom>
        <a:noFill/>
        <a:ln w="2642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F58BA6-C131-4830-BB12-B7E7AA3BDDA2}">
      <dsp:nvSpPr>
        <dsp:cNvPr id="0" name=""/>
        <dsp:cNvSpPr/>
      </dsp:nvSpPr>
      <dsp:spPr>
        <a:xfrm>
          <a:off x="391858" y="256812"/>
          <a:ext cx="7769717" cy="513429"/>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7535" tIns="81280" rIns="81280" bIns="81280" numCol="1" spcCol="1270" anchor="ctr" anchorCtr="0">
          <a:noAutofit/>
        </a:bodyPr>
        <a:lstStyle/>
        <a:p>
          <a:pPr marL="0" lvl="0" indent="0" algn="l" defTabSz="1422400">
            <a:lnSpc>
              <a:spcPct val="90000"/>
            </a:lnSpc>
            <a:spcBef>
              <a:spcPct val="0"/>
            </a:spcBef>
            <a:spcAft>
              <a:spcPct val="35000"/>
            </a:spcAft>
            <a:buNone/>
          </a:pPr>
          <a:r>
            <a:rPr lang="pt-BR" sz="3200" kern="1200" dirty="0"/>
            <a:t>Apresentação Professor Aluno</a:t>
          </a:r>
        </a:p>
      </dsp:txBody>
      <dsp:txXfrm>
        <a:off x="391858" y="256812"/>
        <a:ext cx="7769717" cy="513429"/>
      </dsp:txXfrm>
    </dsp:sp>
    <dsp:sp modelId="{8CAE2407-3230-4F37-886E-D00C33BE9DD1}">
      <dsp:nvSpPr>
        <dsp:cNvPr id="0" name=""/>
        <dsp:cNvSpPr/>
      </dsp:nvSpPr>
      <dsp:spPr>
        <a:xfrm>
          <a:off x="70964" y="192633"/>
          <a:ext cx="641786" cy="641786"/>
        </a:xfrm>
        <a:prstGeom prst="ellipse">
          <a:avLst/>
        </a:prstGeom>
        <a:solidFill>
          <a:schemeClr val="l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8D956E-8643-4009-9501-B888D71D4B93}">
      <dsp:nvSpPr>
        <dsp:cNvPr id="0" name=""/>
        <dsp:cNvSpPr/>
      </dsp:nvSpPr>
      <dsp:spPr>
        <a:xfrm>
          <a:off x="814189" y="1026859"/>
          <a:ext cx="7347386" cy="513429"/>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7535" tIns="81280" rIns="81280" bIns="81280" numCol="1" spcCol="1270" anchor="ctr" anchorCtr="0">
          <a:noAutofit/>
        </a:bodyPr>
        <a:lstStyle/>
        <a:p>
          <a:pPr marL="0" lvl="0" indent="0" algn="l" defTabSz="1422400">
            <a:lnSpc>
              <a:spcPct val="90000"/>
            </a:lnSpc>
            <a:spcBef>
              <a:spcPct val="0"/>
            </a:spcBef>
            <a:spcAft>
              <a:spcPct val="35000"/>
            </a:spcAft>
            <a:buNone/>
          </a:pPr>
          <a:r>
            <a:rPr lang="pt-BR" sz="3200" kern="1200" dirty="0"/>
            <a:t>Ementa, Objetivos e Bibliografia</a:t>
          </a:r>
        </a:p>
      </dsp:txBody>
      <dsp:txXfrm>
        <a:off x="814189" y="1026859"/>
        <a:ext cx="7347386" cy="513429"/>
      </dsp:txXfrm>
    </dsp:sp>
    <dsp:sp modelId="{6EB1165E-ED5B-4977-B122-B86C17812EB9}">
      <dsp:nvSpPr>
        <dsp:cNvPr id="0" name=""/>
        <dsp:cNvSpPr/>
      </dsp:nvSpPr>
      <dsp:spPr>
        <a:xfrm>
          <a:off x="493295" y="962680"/>
          <a:ext cx="641786" cy="641786"/>
        </a:xfrm>
        <a:prstGeom prst="ellipse">
          <a:avLst/>
        </a:prstGeom>
        <a:solidFill>
          <a:schemeClr val="l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95D67B-04C7-43CF-B2B8-7D9A82585618}">
      <dsp:nvSpPr>
        <dsp:cNvPr id="0" name=""/>
        <dsp:cNvSpPr/>
      </dsp:nvSpPr>
      <dsp:spPr>
        <a:xfrm>
          <a:off x="1007310" y="1796905"/>
          <a:ext cx="7154265" cy="513429"/>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7535" tIns="81280" rIns="81280" bIns="81280" numCol="1" spcCol="1270" anchor="ctr" anchorCtr="0">
          <a:noAutofit/>
        </a:bodyPr>
        <a:lstStyle/>
        <a:p>
          <a:pPr marL="0" lvl="0" indent="0" algn="l" defTabSz="1422400">
            <a:lnSpc>
              <a:spcPct val="90000"/>
            </a:lnSpc>
            <a:spcBef>
              <a:spcPct val="0"/>
            </a:spcBef>
            <a:spcAft>
              <a:spcPct val="35000"/>
            </a:spcAft>
            <a:buNone/>
          </a:pPr>
          <a:r>
            <a:rPr lang="pt-BR" sz="3200" kern="1200" dirty="0"/>
            <a:t>Motivação </a:t>
          </a:r>
        </a:p>
      </dsp:txBody>
      <dsp:txXfrm>
        <a:off x="1007310" y="1796905"/>
        <a:ext cx="7154265" cy="513429"/>
      </dsp:txXfrm>
    </dsp:sp>
    <dsp:sp modelId="{D5473095-51C1-49E1-83E5-BE3D489AF004}">
      <dsp:nvSpPr>
        <dsp:cNvPr id="0" name=""/>
        <dsp:cNvSpPr/>
      </dsp:nvSpPr>
      <dsp:spPr>
        <a:xfrm>
          <a:off x="686417" y="1732727"/>
          <a:ext cx="641786" cy="641786"/>
        </a:xfrm>
        <a:prstGeom prst="ellipse">
          <a:avLst/>
        </a:prstGeom>
        <a:solidFill>
          <a:schemeClr val="l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8F532A-7902-4855-9417-2F5AE0B5623B}">
      <dsp:nvSpPr>
        <dsp:cNvPr id="0" name=""/>
        <dsp:cNvSpPr/>
      </dsp:nvSpPr>
      <dsp:spPr>
        <a:xfrm>
          <a:off x="1007310" y="2566464"/>
          <a:ext cx="7154265" cy="513429"/>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7535" tIns="81280" rIns="81280" bIns="81280" numCol="1" spcCol="1270" anchor="ctr" anchorCtr="0">
          <a:noAutofit/>
        </a:bodyPr>
        <a:lstStyle/>
        <a:p>
          <a:pPr marL="0" lvl="0" indent="0" algn="l" defTabSz="1422400">
            <a:lnSpc>
              <a:spcPct val="90000"/>
            </a:lnSpc>
            <a:spcBef>
              <a:spcPct val="0"/>
            </a:spcBef>
            <a:spcAft>
              <a:spcPct val="35000"/>
            </a:spcAft>
            <a:buNone/>
          </a:pPr>
          <a:r>
            <a:rPr lang="pt-BR" sz="3200" kern="1200" dirty="0"/>
            <a:t>Introdução à Informática</a:t>
          </a:r>
        </a:p>
      </dsp:txBody>
      <dsp:txXfrm>
        <a:off x="1007310" y="2566464"/>
        <a:ext cx="7154265" cy="513429"/>
      </dsp:txXfrm>
    </dsp:sp>
    <dsp:sp modelId="{A60508F6-6C2E-4E99-AE76-48D1893CEE02}">
      <dsp:nvSpPr>
        <dsp:cNvPr id="0" name=""/>
        <dsp:cNvSpPr/>
      </dsp:nvSpPr>
      <dsp:spPr>
        <a:xfrm>
          <a:off x="686417" y="2502286"/>
          <a:ext cx="641786" cy="641786"/>
        </a:xfrm>
        <a:prstGeom prst="ellipse">
          <a:avLst/>
        </a:prstGeom>
        <a:solidFill>
          <a:schemeClr val="l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19A244-68CD-48FD-BCF2-7881B20208AF}">
      <dsp:nvSpPr>
        <dsp:cNvPr id="0" name=""/>
        <dsp:cNvSpPr/>
      </dsp:nvSpPr>
      <dsp:spPr>
        <a:xfrm>
          <a:off x="814189" y="3336511"/>
          <a:ext cx="7347386" cy="513429"/>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7535" tIns="81280" rIns="81280" bIns="81280" numCol="1" spcCol="1270" anchor="ctr" anchorCtr="0">
          <a:noAutofit/>
        </a:bodyPr>
        <a:lstStyle/>
        <a:p>
          <a:pPr marL="0" lvl="0" indent="0" algn="l" defTabSz="1422400">
            <a:lnSpc>
              <a:spcPct val="90000"/>
            </a:lnSpc>
            <a:spcBef>
              <a:spcPct val="0"/>
            </a:spcBef>
            <a:spcAft>
              <a:spcPct val="35000"/>
            </a:spcAft>
            <a:buNone/>
          </a:pPr>
          <a:r>
            <a:rPr lang="pt-BR" altLang="pt-BR" sz="3200" kern="1200" dirty="0"/>
            <a:t>Hardware</a:t>
          </a:r>
          <a:endParaRPr lang="pt-BR" altLang="pt-BR" sz="2300" kern="1200" dirty="0"/>
        </a:p>
      </dsp:txBody>
      <dsp:txXfrm>
        <a:off x="814189" y="3336511"/>
        <a:ext cx="7347386" cy="513429"/>
      </dsp:txXfrm>
    </dsp:sp>
    <dsp:sp modelId="{0942C14D-A341-4BAB-920E-7EF03F45083A}">
      <dsp:nvSpPr>
        <dsp:cNvPr id="0" name=""/>
        <dsp:cNvSpPr/>
      </dsp:nvSpPr>
      <dsp:spPr>
        <a:xfrm>
          <a:off x="493295" y="3272332"/>
          <a:ext cx="641786" cy="641786"/>
        </a:xfrm>
        <a:prstGeom prst="ellipse">
          <a:avLst/>
        </a:prstGeom>
        <a:solidFill>
          <a:schemeClr val="l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BD1D0A-293A-4D87-A03F-C7BAB5F91D89}">
      <dsp:nvSpPr>
        <dsp:cNvPr id="0" name=""/>
        <dsp:cNvSpPr/>
      </dsp:nvSpPr>
      <dsp:spPr>
        <a:xfrm>
          <a:off x="391858" y="4106558"/>
          <a:ext cx="7769717" cy="513429"/>
        </a:xfrm>
        <a:prstGeom prst="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7535" tIns="81280" rIns="81280" bIns="81280" numCol="1" spcCol="1270" anchor="ctr" anchorCtr="0">
          <a:noAutofit/>
        </a:bodyPr>
        <a:lstStyle/>
        <a:p>
          <a:pPr marL="0" lvl="0" indent="0" algn="l" defTabSz="1422400">
            <a:lnSpc>
              <a:spcPct val="90000"/>
            </a:lnSpc>
            <a:spcBef>
              <a:spcPct val="0"/>
            </a:spcBef>
            <a:spcAft>
              <a:spcPct val="35000"/>
            </a:spcAft>
            <a:buNone/>
          </a:pPr>
          <a:r>
            <a:rPr lang="pt-BR" altLang="pt-BR" sz="3200" kern="1200" dirty="0"/>
            <a:t>Exercício – ED1 e ED2</a:t>
          </a:r>
        </a:p>
      </dsp:txBody>
      <dsp:txXfrm>
        <a:off x="391858" y="4106558"/>
        <a:ext cx="7769717" cy="513429"/>
      </dsp:txXfrm>
    </dsp:sp>
    <dsp:sp modelId="{11A104D7-796B-44CA-8ADD-AB65FAD9C159}">
      <dsp:nvSpPr>
        <dsp:cNvPr id="0" name=""/>
        <dsp:cNvSpPr/>
      </dsp:nvSpPr>
      <dsp:spPr>
        <a:xfrm>
          <a:off x="70964" y="4042379"/>
          <a:ext cx="641786" cy="641786"/>
        </a:xfrm>
        <a:prstGeom prst="ellipse">
          <a:avLst/>
        </a:prstGeom>
        <a:solidFill>
          <a:schemeClr val="lt1">
            <a:hueOff val="0"/>
            <a:satOff val="0"/>
            <a:lumOff val="0"/>
            <a:alphaOff val="0"/>
          </a:schemeClr>
        </a:solidFill>
        <a:ln w="2642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cs typeface="Arial" charset="0"/>
              </a:defRPr>
            </a:lvl1pPr>
          </a:lstStyle>
          <a:p>
            <a:pPr>
              <a:defRPr/>
            </a:pPr>
            <a:endParaRPr lang="pt-BR"/>
          </a:p>
        </p:txBody>
      </p:sp>
      <p:sp>
        <p:nvSpPr>
          <p:cNvPr id="3" name="Espaço Reservado para Data 2"/>
          <p:cNvSpPr>
            <a:spLocks noGrp="1"/>
          </p:cNvSpPr>
          <p:nvPr>
            <p:ph type="dt" sz="quarter" idx="1"/>
          </p:nvPr>
        </p:nvSpPr>
        <p:spPr>
          <a:xfrm>
            <a:off x="3849688" y="0"/>
            <a:ext cx="2946400" cy="493713"/>
          </a:xfrm>
          <a:prstGeom prst="rect">
            <a:avLst/>
          </a:prstGeom>
        </p:spPr>
        <p:txBody>
          <a:bodyPr vert="horz" lIns="91440" tIns="45720" rIns="91440" bIns="45720" rtlCol="0"/>
          <a:lstStyle>
            <a:lvl1pPr algn="r">
              <a:defRPr sz="1200">
                <a:cs typeface="Arial" charset="0"/>
              </a:defRPr>
            </a:lvl1pPr>
          </a:lstStyle>
          <a:p>
            <a:pPr>
              <a:defRPr/>
            </a:pPr>
            <a:fld id="{C37F1E4C-F49C-4509-9D35-E3B88A0111D9}" type="datetimeFigureOut">
              <a:rPr lang="pt-BR"/>
              <a:pPr>
                <a:defRPr/>
              </a:pPr>
              <a:t>10/02/2026</a:t>
            </a:fld>
            <a:endParaRPr lang="pt-BR"/>
          </a:p>
        </p:txBody>
      </p:sp>
      <p:sp>
        <p:nvSpPr>
          <p:cNvPr id="4" name="Espaço Reservado para Rodapé 3"/>
          <p:cNvSpPr>
            <a:spLocks noGrp="1"/>
          </p:cNvSpPr>
          <p:nvPr>
            <p:ph type="ftr" sz="quarter" idx="2"/>
          </p:nvPr>
        </p:nvSpPr>
        <p:spPr>
          <a:xfrm>
            <a:off x="0" y="9378950"/>
            <a:ext cx="2946400" cy="493713"/>
          </a:xfrm>
          <a:prstGeom prst="rect">
            <a:avLst/>
          </a:prstGeom>
        </p:spPr>
        <p:txBody>
          <a:bodyPr vert="horz" lIns="91440" tIns="45720" rIns="91440" bIns="45720" rtlCol="0" anchor="b"/>
          <a:lstStyle>
            <a:lvl1pPr algn="l">
              <a:defRPr sz="1200">
                <a:cs typeface="Arial" charset="0"/>
              </a:defRPr>
            </a:lvl1pPr>
          </a:lstStyle>
          <a:p>
            <a:pPr>
              <a:defRPr/>
            </a:pPr>
            <a:endParaRPr lang="pt-BR"/>
          </a:p>
        </p:txBody>
      </p:sp>
      <p:sp>
        <p:nvSpPr>
          <p:cNvPr id="5" name="Espaço Reservado para Número de Slide 4"/>
          <p:cNvSpPr>
            <a:spLocks noGrp="1"/>
          </p:cNvSpPr>
          <p:nvPr>
            <p:ph type="sldNum" sz="quarter" idx="3"/>
          </p:nvPr>
        </p:nvSpPr>
        <p:spPr>
          <a:xfrm>
            <a:off x="3849688" y="9378950"/>
            <a:ext cx="2946400" cy="493713"/>
          </a:xfrm>
          <a:prstGeom prst="rect">
            <a:avLst/>
          </a:prstGeom>
        </p:spPr>
        <p:txBody>
          <a:bodyPr vert="horz" lIns="91440" tIns="45720" rIns="91440" bIns="45720" rtlCol="0" anchor="b"/>
          <a:lstStyle>
            <a:lvl1pPr algn="r">
              <a:defRPr sz="1200">
                <a:cs typeface="Arial" charset="0"/>
              </a:defRPr>
            </a:lvl1pPr>
          </a:lstStyle>
          <a:p>
            <a:pPr>
              <a:defRPr/>
            </a:pPr>
            <a:fld id="{C2FBDB07-842F-453A-9F25-9E6CDA74BD0C}" type="slidenum">
              <a:rPr lang="pt-BR"/>
              <a:pPr>
                <a:defRPr/>
              </a:pPr>
              <a:t>‹nº›</a:t>
            </a:fld>
            <a:endParaRPr lang="pt-BR"/>
          </a:p>
        </p:txBody>
      </p:sp>
    </p:spTree>
    <p:extLst>
      <p:ext uri="{BB962C8B-B14F-4D97-AF65-F5344CB8AC3E}">
        <p14:creationId xmlns:p14="http://schemas.microsoft.com/office/powerpoint/2010/main" val="6221013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cs typeface="Arial" charset="0"/>
              </a:defRPr>
            </a:lvl1pPr>
          </a:lstStyle>
          <a:p>
            <a:pPr>
              <a:defRPr/>
            </a:pPr>
            <a:endParaRPr lang="pt-BR"/>
          </a:p>
        </p:txBody>
      </p:sp>
      <p:sp>
        <p:nvSpPr>
          <p:cNvPr id="3" name="Espaço Reservado para Data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cs typeface="Arial" charset="0"/>
              </a:defRPr>
            </a:lvl1pPr>
          </a:lstStyle>
          <a:p>
            <a:pPr>
              <a:defRPr/>
            </a:pPr>
            <a:fld id="{C4F5FD51-A80E-4445-B332-443944C80471}" type="datetimeFigureOut">
              <a:rPr lang="pt-BR"/>
              <a:pPr>
                <a:defRPr/>
              </a:pPr>
              <a:t>10/02/2026</a:t>
            </a:fld>
            <a:endParaRPr lang="pt-BR"/>
          </a:p>
        </p:txBody>
      </p:sp>
      <p:sp>
        <p:nvSpPr>
          <p:cNvPr id="4" name="Espaço Reservado para Imagem de Slide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p:cNvSpPr>
            <a:spLocks noGrp="1"/>
          </p:cNvSpPr>
          <p:nvPr>
            <p:ph type="body" sz="quarter" idx="3"/>
          </p:nvPr>
        </p:nvSpPr>
        <p:spPr>
          <a:xfrm>
            <a:off x="679450" y="4691063"/>
            <a:ext cx="5438775" cy="4443412"/>
          </a:xfrm>
          <a:prstGeom prst="rect">
            <a:avLst/>
          </a:prstGeom>
        </p:spPr>
        <p:txBody>
          <a:bodyPr vert="horz" lIns="91440" tIns="45720" rIns="91440" bIns="45720" rtlCol="0"/>
          <a:lstStyle/>
          <a:p>
            <a:pPr lvl="0"/>
            <a:r>
              <a:rPr lang="pt-BR" noProof="0"/>
              <a:t>Clique para editar 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6" name="Espaço Reservado para Rodapé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cs typeface="Arial" charset="0"/>
              </a:defRPr>
            </a:lvl1pPr>
          </a:lstStyle>
          <a:p>
            <a:pPr>
              <a:defRPr/>
            </a:pPr>
            <a:endParaRPr lang="pt-BR"/>
          </a:p>
        </p:txBody>
      </p:sp>
      <p:sp>
        <p:nvSpPr>
          <p:cNvPr id="7" name="Espaço Reservado para Número de Slide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cs typeface="Arial" charset="0"/>
              </a:defRPr>
            </a:lvl1pPr>
          </a:lstStyle>
          <a:p>
            <a:pPr>
              <a:defRPr/>
            </a:pPr>
            <a:fld id="{178D1425-0853-4DED-B9A8-B3695A6E9898}" type="slidenum">
              <a:rPr lang="pt-BR"/>
              <a:pPr>
                <a:defRPr/>
              </a:pPr>
              <a:t>‹nº›</a:t>
            </a:fld>
            <a:endParaRPr lang="pt-BR"/>
          </a:p>
        </p:txBody>
      </p:sp>
    </p:spTree>
    <p:extLst>
      <p:ext uri="{BB962C8B-B14F-4D97-AF65-F5344CB8AC3E}">
        <p14:creationId xmlns:p14="http://schemas.microsoft.com/office/powerpoint/2010/main" val="403448194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75780"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E290E6E-44FC-403D-847E-DD78839C41B1}" type="slidenum">
              <a:rPr lang="pt-BR" altLang="pt-BR" smtClean="0"/>
              <a:pPr eaLnBrk="1" hangingPunct="1">
                <a:spcBef>
                  <a:spcPct val="0"/>
                </a:spcBef>
              </a:pPr>
              <a:t>1</a:t>
            </a:fld>
            <a:endParaRPr lang="pt-BR" alt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83F3B044-4E4A-486E-8235-35B57CCDE2CA}" type="slidenum">
              <a:rPr lang="pt-BR" altLang="pt-BR" smtClean="0"/>
              <a:pPr eaLnBrk="1" hangingPunct="1">
                <a:spcBef>
                  <a:spcPct val="0"/>
                </a:spcBef>
              </a:pPr>
              <a:t>10</a:t>
            </a:fld>
            <a:endParaRPr lang="pt-BR" altLang="pt-BR"/>
          </a:p>
        </p:txBody>
      </p:sp>
      <p:sp>
        <p:nvSpPr>
          <p:cNvPr id="145411" name="Rectangle 2"/>
          <p:cNvSpPr>
            <a:spLocks noGrp="1" noRot="1" noChangeAspect="1" noChangeArrowheads="1" noTextEdit="1"/>
          </p:cNvSpPr>
          <p:nvPr>
            <p:ph type="sldImg"/>
          </p:nvPr>
        </p:nvSpPr>
        <p:spPr>
          <a:xfrm>
            <a:off x="933450" y="741363"/>
            <a:ext cx="4933950" cy="3702050"/>
          </a:xfrm>
          <a:ln/>
        </p:spPr>
      </p:sp>
      <p:sp>
        <p:nvSpPr>
          <p:cNvPr id="145412" name="Rectangle 3"/>
          <p:cNvSpPr>
            <a:spLocks noGrp="1" noChangeArrowheads="1"/>
          </p:cNvSpPr>
          <p:nvPr>
            <p:ph type="body" idx="1"/>
          </p:nvPr>
        </p:nvSpPr>
        <p:spPr>
          <a:xfrm>
            <a:off x="905767" y="4690597"/>
            <a:ext cx="4986142" cy="444243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100">
                <a:solidFill>
                  <a:schemeClr val="tx1"/>
                </a:solidFill>
                <a:latin typeface="Arial" charset="0"/>
              </a:defRPr>
            </a:lvl1pPr>
            <a:lvl2pPr marL="702756" indent="-270291" eaLnBrk="0" hangingPunct="0">
              <a:spcBef>
                <a:spcPct val="30000"/>
              </a:spcBef>
              <a:defRPr sz="1100">
                <a:solidFill>
                  <a:schemeClr val="tx1"/>
                </a:solidFill>
                <a:latin typeface="Arial" charset="0"/>
              </a:defRPr>
            </a:lvl2pPr>
            <a:lvl3pPr marL="1081164" indent="-216233" eaLnBrk="0" hangingPunct="0">
              <a:spcBef>
                <a:spcPct val="30000"/>
              </a:spcBef>
              <a:defRPr sz="1100">
                <a:solidFill>
                  <a:schemeClr val="tx1"/>
                </a:solidFill>
                <a:latin typeface="Arial" charset="0"/>
              </a:defRPr>
            </a:lvl3pPr>
            <a:lvl4pPr marL="1513629" indent="-216233" eaLnBrk="0" hangingPunct="0">
              <a:spcBef>
                <a:spcPct val="30000"/>
              </a:spcBef>
              <a:defRPr sz="1100">
                <a:solidFill>
                  <a:schemeClr val="tx1"/>
                </a:solidFill>
                <a:latin typeface="Arial" charset="0"/>
              </a:defRPr>
            </a:lvl4pPr>
            <a:lvl5pPr marL="1946095" indent="-216233" eaLnBrk="0" hangingPunct="0">
              <a:spcBef>
                <a:spcPct val="30000"/>
              </a:spcBef>
              <a:defRPr sz="1100">
                <a:solidFill>
                  <a:schemeClr val="tx1"/>
                </a:solidFill>
                <a:latin typeface="Arial" charset="0"/>
              </a:defRPr>
            </a:lvl5pPr>
            <a:lvl6pPr marL="2378560" indent="-216233" eaLnBrk="0" fontAlgn="base" hangingPunct="0">
              <a:spcBef>
                <a:spcPct val="30000"/>
              </a:spcBef>
              <a:spcAft>
                <a:spcPct val="0"/>
              </a:spcAft>
              <a:defRPr sz="1100">
                <a:solidFill>
                  <a:schemeClr val="tx1"/>
                </a:solidFill>
                <a:latin typeface="Arial" charset="0"/>
              </a:defRPr>
            </a:lvl6pPr>
            <a:lvl7pPr marL="2811026" indent="-216233" eaLnBrk="0" fontAlgn="base" hangingPunct="0">
              <a:spcBef>
                <a:spcPct val="30000"/>
              </a:spcBef>
              <a:spcAft>
                <a:spcPct val="0"/>
              </a:spcAft>
              <a:defRPr sz="1100">
                <a:solidFill>
                  <a:schemeClr val="tx1"/>
                </a:solidFill>
                <a:latin typeface="Arial" charset="0"/>
              </a:defRPr>
            </a:lvl7pPr>
            <a:lvl8pPr marL="3243491" indent="-216233" eaLnBrk="0" fontAlgn="base" hangingPunct="0">
              <a:spcBef>
                <a:spcPct val="30000"/>
              </a:spcBef>
              <a:spcAft>
                <a:spcPct val="0"/>
              </a:spcAft>
              <a:defRPr sz="1100">
                <a:solidFill>
                  <a:schemeClr val="tx1"/>
                </a:solidFill>
                <a:latin typeface="Arial" charset="0"/>
              </a:defRPr>
            </a:lvl8pPr>
            <a:lvl9pPr marL="3675957" indent="-216233"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F99D5B8D-6559-490C-A4D3-7EC7E35AF05E}" type="slidenum">
              <a:rPr lang="pt-BR" altLang="pt-BR" smtClean="0"/>
              <a:pPr eaLnBrk="1" hangingPunct="1">
                <a:spcBef>
                  <a:spcPct val="0"/>
                </a:spcBef>
              </a:pPr>
              <a:t>14</a:t>
            </a:fld>
            <a:endParaRPr lang="pt-BR" altLang="pt-BR"/>
          </a:p>
        </p:txBody>
      </p:sp>
      <p:sp>
        <p:nvSpPr>
          <p:cNvPr id="163843" name="Rectangle 2"/>
          <p:cNvSpPr>
            <a:spLocks noGrp="1" noRot="1" noChangeAspect="1" noChangeArrowheads="1" noTextEdit="1"/>
          </p:cNvSpPr>
          <p:nvPr>
            <p:ph type="sldImg"/>
          </p:nvPr>
        </p:nvSpPr>
        <p:spPr>
          <a:xfrm>
            <a:off x="931863" y="741363"/>
            <a:ext cx="4935537" cy="3702050"/>
          </a:xfrm>
          <a:ln/>
        </p:spPr>
      </p:sp>
      <p:sp>
        <p:nvSpPr>
          <p:cNvPr id="163844" name="Rectangle 3"/>
          <p:cNvSpPr>
            <a:spLocks noGrp="1" noChangeArrowheads="1"/>
          </p:cNvSpPr>
          <p:nvPr>
            <p:ph type="body" idx="1"/>
          </p:nvPr>
        </p:nvSpPr>
        <p:spPr>
          <a:xfrm>
            <a:off x="905767" y="4690597"/>
            <a:ext cx="4986142" cy="444243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29D1E3-6893-4E55-BF0F-C1C45B2405E7}" type="slidenum">
              <a:rPr lang="pt-BR" altLang="pt-BR" smtClean="0"/>
              <a:pPr eaLnBrk="1" hangingPunct="1"/>
              <a:t>16</a:t>
            </a:fld>
            <a:endParaRPr lang="pt-BR" altLang="pt-BR"/>
          </a:p>
        </p:txBody>
      </p:sp>
      <p:sp>
        <p:nvSpPr>
          <p:cNvPr id="175107" name="Rectangle 2"/>
          <p:cNvSpPr>
            <a:spLocks noGrp="1" noRot="1" noChangeAspect="1" noChangeArrowheads="1" noTextEdit="1"/>
          </p:cNvSpPr>
          <p:nvPr>
            <p:ph type="sldImg"/>
          </p:nvPr>
        </p:nvSpPr>
        <p:spPr>
          <a:xfrm>
            <a:off x="933450" y="741363"/>
            <a:ext cx="4933950" cy="3702050"/>
          </a:xfrm>
          <a:ln/>
        </p:spPr>
      </p:sp>
      <p:sp>
        <p:nvSpPr>
          <p:cNvPr id="175108" name="Rectangle 3"/>
          <p:cNvSpPr>
            <a:spLocks noGrp="1" noChangeArrowheads="1"/>
          </p:cNvSpPr>
          <p:nvPr>
            <p:ph type="body" idx="1"/>
          </p:nvPr>
        </p:nvSpPr>
        <p:spPr>
          <a:xfrm>
            <a:off x="905767" y="4690597"/>
            <a:ext cx="4986142" cy="444243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F6475FF-22EB-4823-8EFC-CDB0CD697F99}" type="slidenum">
              <a:rPr lang="pt-BR" altLang="pt-BR" smtClean="0"/>
              <a:pPr eaLnBrk="1" hangingPunct="1"/>
              <a:t>18</a:t>
            </a:fld>
            <a:endParaRPr lang="pt-BR" altLang="pt-BR"/>
          </a:p>
        </p:txBody>
      </p:sp>
      <p:sp>
        <p:nvSpPr>
          <p:cNvPr id="49155" name="Rectangle 2"/>
          <p:cNvSpPr>
            <a:spLocks noGrp="1" noRot="1" noChangeAspect="1" noChangeArrowheads="1" noTextEdit="1"/>
          </p:cNvSpPr>
          <p:nvPr>
            <p:ph type="sldImg"/>
          </p:nvPr>
        </p:nvSpPr>
        <p:spPr>
          <a:xfrm>
            <a:off x="933450" y="741363"/>
            <a:ext cx="4932363" cy="3700462"/>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2BB63AE-AD5F-43FD-A430-992859FC085F}" type="slidenum">
              <a:rPr lang="pt-BR" altLang="pt-BR" smtClean="0"/>
              <a:pPr eaLnBrk="1" hangingPunct="1"/>
              <a:t>19</a:t>
            </a:fld>
            <a:endParaRPr lang="pt-BR" altLang="pt-B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2BB63AE-AD5F-43FD-A430-992859FC085F}" type="slidenum">
              <a:rPr lang="pt-BR" altLang="pt-BR" smtClean="0"/>
              <a:pPr eaLnBrk="1" hangingPunct="1"/>
              <a:t>21</a:t>
            </a:fld>
            <a:endParaRPr lang="pt-BR" altLang="pt-B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2BB63AE-AD5F-43FD-A430-992859FC085F}" type="slidenum">
              <a:rPr lang="pt-BR" altLang="pt-BR" smtClean="0"/>
              <a:pPr eaLnBrk="1" hangingPunct="1"/>
              <a:t>22</a:t>
            </a:fld>
            <a:endParaRPr lang="pt-BR" altLang="pt-B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2BB63AE-AD5F-43FD-A430-992859FC085F}" type="slidenum">
              <a:rPr lang="pt-BR" altLang="pt-BR" smtClean="0"/>
              <a:pPr eaLnBrk="1" hangingPunct="1"/>
              <a:t>23</a:t>
            </a:fld>
            <a:endParaRPr lang="pt-BR" altLang="pt-B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CEF8A28-6AE3-4210-96F8-546BF2421D8C}" type="slidenum">
              <a:rPr lang="pt-BR" altLang="pt-BR" smtClean="0"/>
              <a:pPr eaLnBrk="1" hangingPunct="1"/>
              <a:t>24</a:t>
            </a:fld>
            <a:endParaRPr lang="pt-BR" altLang="pt-B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5582E9F-6C55-4474-BEEC-938119ED51A6}" type="slidenum">
              <a:rPr lang="pt-BR" altLang="pt-BR" smtClean="0"/>
              <a:pPr eaLnBrk="1" hangingPunct="1"/>
              <a:t>25</a:t>
            </a:fld>
            <a:endParaRPr lang="pt-BR" altLang="pt-B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6D54363-994A-4616-A4F0-D9D7361B5ACF}" type="slidenum">
              <a:rPr lang="pt-BR" altLang="pt-BR" smtClean="0"/>
              <a:pPr eaLnBrk="1" hangingPunct="1"/>
              <a:t>26</a:t>
            </a:fld>
            <a:endParaRPr lang="pt-BR" altLang="pt-B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F804158-843A-4FA6-81DB-55901A13C145}" type="slidenum">
              <a:rPr lang="pt-BR" altLang="pt-BR" smtClean="0"/>
              <a:pPr eaLnBrk="1" hangingPunct="1"/>
              <a:t>27</a:t>
            </a:fld>
            <a:endParaRPr lang="pt-BR" altLang="pt-B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6FFC7A5-1ACC-4C28-A0CE-5AA9FF993B14}" type="slidenum">
              <a:rPr lang="pt-BR" altLang="pt-BR" smtClean="0"/>
              <a:pPr eaLnBrk="1" hangingPunct="1"/>
              <a:t>28</a:t>
            </a:fld>
            <a:endParaRPr lang="pt-BR" altLang="pt-B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9EE2200-7C6D-4981-8FD9-5C4CFDEC3557}" type="slidenum">
              <a:rPr lang="pt-BR" altLang="pt-BR" smtClean="0"/>
              <a:pPr eaLnBrk="1" hangingPunct="1"/>
              <a:t>29</a:t>
            </a:fld>
            <a:endParaRPr lang="pt-BR" altLang="pt-B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2BB63AE-AD5F-43FD-A430-992859FC085F}" type="slidenum">
              <a:rPr lang="pt-BR" altLang="pt-BR" smtClean="0"/>
              <a:pPr eaLnBrk="1" hangingPunct="1"/>
              <a:t>30</a:t>
            </a:fld>
            <a:endParaRPr lang="pt-BR" altLang="pt-B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pt-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AC4CEF-FF4F-4414-9CF9-3EF57151D98A}" type="slidenum">
              <a:rPr lang="pt-BR" altLang="pt-BR" smtClean="0"/>
              <a:pPr eaLnBrk="1" hangingPunct="1"/>
              <a:t>31</a:t>
            </a:fld>
            <a:endParaRPr lang="pt-BR" altLang="pt-BR"/>
          </a:p>
        </p:txBody>
      </p:sp>
      <p:sp>
        <p:nvSpPr>
          <p:cNvPr id="90115" name="Rectangle 1"/>
          <p:cNvSpPr>
            <a:spLocks noGrp="1" noRot="1" noChangeAspect="1" noChangeArrowheads="1" noTextEdit="1"/>
          </p:cNvSpPr>
          <p:nvPr>
            <p:ph type="sldImg"/>
          </p:nvPr>
        </p:nvSpPr>
        <p:spPr>
          <a:xfrm>
            <a:off x="1122363" y="949325"/>
            <a:ext cx="4552950" cy="3416300"/>
          </a:xfrm>
          <a:ln/>
        </p:spPr>
      </p:sp>
      <p:sp>
        <p:nvSpPr>
          <p:cNvPr id="90116" name="Rectangle 2"/>
          <p:cNvSpPr>
            <a:spLocks noGrp="1" noChangeArrowheads="1"/>
          </p:cNvSpPr>
          <p:nvPr>
            <p:ph type="body" idx="1"/>
          </p:nvPr>
        </p:nvSpPr>
        <p:spPr>
          <a:xfrm>
            <a:off x="1051811" y="4697126"/>
            <a:ext cx="4699955" cy="37926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449263" eaLnBrk="1" hangingPunct="1"/>
            <a:endParaRPr lang="pt-BR" alt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cxnSp>
        <p:nvCxnSpPr>
          <p:cNvPr id="4" name="Straight Connector 7"/>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pt-BR"/>
              <a:t>Clique para editar o título mestre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5" name="Date Placeholder 3"/>
          <p:cNvSpPr>
            <a:spLocks noGrp="1"/>
          </p:cNvSpPr>
          <p:nvPr>
            <p:ph type="dt" sz="half" idx="10"/>
          </p:nvPr>
        </p:nvSpPr>
        <p:spPr/>
        <p:txBody>
          <a:bodyPr/>
          <a:lstStyle>
            <a:lvl1pPr>
              <a:defRPr/>
            </a:lvl1pPr>
          </a:lstStyle>
          <a:p>
            <a:pPr>
              <a:defRPr/>
            </a:pPr>
            <a:fld id="{842D0716-092D-4060-8649-91CFF00EF5AB}" type="datetime1">
              <a:rPr lang="pt-BR"/>
              <a:pPr>
                <a:defRPr/>
              </a:pPr>
              <a:t>10/02/2026</a:t>
            </a:fld>
            <a:endParaRPr lang="pt-BR"/>
          </a:p>
        </p:txBody>
      </p:sp>
      <p:sp>
        <p:nvSpPr>
          <p:cNvPr id="6" name="Footer Placeholder 4"/>
          <p:cNvSpPr>
            <a:spLocks noGrp="1"/>
          </p:cNvSpPr>
          <p:nvPr>
            <p:ph type="ftr" sz="quarter" idx="11"/>
          </p:nvPr>
        </p:nvSpPr>
        <p:spPr/>
        <p:txBody>
          <a:bodyPr/>
          <a:lstStyle>
            <a:lvl1pPr>
              <a:defRPr/>
            </a:lvl1pPr>
          </a:lstStyle>
          <a:p>
            <a:pPr>
              <a:defRPr/>
            </a:pPr>
            <a:endParaRPr lang="pt-BR"/>
          </a:p>
        </p:txBody>
      </p:sp>
      <p:sp>
        <p:nvSpPr>
          <p:cNvPr id="7" name="Slide Number Placeholder 5"/>
          <p:cNvSpPr>
            <a:spLocks noGrp="1"/>
          </p:cNvSpPr>
          <p:nvPr>
            <p:ph type="sldNum" sz="quarter" idx="12"/>
          </p:nvPr>
        </p:nvSpPr>
        <p:spPr/>
        <p:txBody>
          <a:bodyPr/>
          <a:lstStyle>
            <a:lvl1pPr>
              <a:defRPr/>
            </a:lvl1pPr>
          </a:lstStyle>
          <a:p>
            <a:pPr>
              <a:defRPr/>
            </a:pPr>
            <a:fld id="{BD2A911D-DBAA-4611-BAD3-EE2D6368965B}" type="slidenum">
              <a:rPr lang="pt-BR"/>
              <a:pPr>
                <a:defRPr/>
              </a:pPr>
              <a:t>‹nº›</a:t>
            </a:fld>
            <a:endParaRPr lang="pt-BR"/>
          </a:p>
        </p:txBody>
      </p:sp>
    </p:spTree>
    <p:extLst>
      <p:ext uri="{BB962C8B-B14F-4D97-AF65-F5344CB8AC3E}">
        <p14:creationId xmlns:p14="http://schemas.microsoft.com/office/powerpoint/2010/main" val="3282582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lvl1pPr>
              <a:defRPr/>
            </a:lvl1pPr>
          </a:lstStyle>
          <a:p>
            <a:pPr>
              <a:defRPr/>
            </a:pPr>
            <a:fld id="{7A616C63-0055-4606-8B3B-36E6D085A0FE}" type="datetime1">
              <a:rPr lang="pt-BR"/>
              <a:pPr>
                <a:defRPr/>
              </a:pPr>
              <a:t>10/02/2026</a:t>
            </a:fld>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CC3D8EE1-BEB8-434D-9561-FECA898F6018}" type="slidenum">
              <a:rPr lang="pt-BR"/>
              <a:pPr>
                <a:defRPr/>
              </a:pPr>
              <a:t>‹nº›</a:t>
            </a:fld>
            <a:endParaRPr lang="pt-BR"/>
          </a:p>
        </p:txBody>
      </p:sp>
    </p:spTree>
    <p:extLst>
      <p:ext uri="{BB962C8B-B14F-4D97-AF65-F5344CB8AC3E}">
        <p14:creationId xmlns:p14="http://schemas.microsoft.com/office/powerpoint/2010/main" val="655321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Pr>
        <a:solidFill>
          <a:schemeClr val="bg2"/>
        </a:solidFill>
        <a:effectLst/>
      </p:bgPr>
    </p:bg>
    <p:spTree>
      <p:nvGrpSpPr>
        <p:cNvPr id="1" name=""/>
        <p:cNvGrpSpPr/>
        <p:nvPr/>
      </p:nvGrpSpPr>
      <p:grpSpPr>
        <a:xfrm>
          <a:off x="0" y="0"/>
          <a:ext cx="0" cy="0"/>
          <a:chOff x="0" y="0"/>
          <a:chExt cx="0" cy="0"/>
        </a:xfrm>
      </p:grpSpPr>
      <p:cxnSp>
        <p:nvCxnSpPr>
          <p:cNvPr id="4" name="Straight Connector 6"/>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pt-BR"/>
              <a:t>Clique para editar o título mestre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5" name="Date Placeholder 3"/>
          <p:cNvSpPr>
            <a:spLocks noGrp="1"/>
          </p:cNvSpPr>
          <p:nvPr>
            <p:ph type="dt" sz="half" idx="10"/>
          </p:nvPr>
        </p:nvSpPr>
        <p:spPr/>
        <p:txBody>
          <a:bodyPr/>
          <a:lstStyle>
            <a:lvl1pPr>
              <a:defRPr/>
            </a:lvl1pPr>
          </a:lstStyle>
          <a:p>
            <a:pPr>
              <a:defRPr/>
            </a:pPr>
            <a:fld id="{DEF08F55-BD81-4D8D-9358-46EACBFDEB07}" type="datetime1">
              <a:rPr lang="pt-BR"/>
              <a:pPr>
                <a:defRPr/>
              </a:pPr>
              <a:t>10/02/2026</a:t>
            </a:fld>
            <a:endParaRPr lang="pt-BR"/>
          </a:p>
        </p:txBody>
      </p:sp>
      <p:sp>
        <p:nvSpPr>
          <p:cNvPr id="6" name="Footer Placeholder 4"/>
          <p:cNvSpPr>
            <a:spLocks noGrp="1"/>
          </p:cNvSpPr>
          <p:nvPr>
            <p:ph type="ftr" sz="quarter" idx="11"/>
          </p:nvPr>
        </p:nvSpPr>
        <p:spPr/>
        <p:txBody>
          <a:bodyPr/>
          <a:lstStyle>
            <a:lvl1pPr>
              <a:defRPr/>
            </a:lvl1pPr>
          </a:lstStyle>
          <a:p>
            <a:pPr>
              <a:defRPr/>
            </a:pPr>
            <a:endParaRPr lang="pt-BR"/>
          </a:p>
        </p:txBody>
      </p:sp>
      <p:sp>
        <p:nvSpPr>
          <p:cNvPr id="7" name="Slide Number Placeholder 5"/>
          <p:cNvSpPr>
            <a:spLocks noGrp="1"/>
          </p:cNvSpPr>
          <p:nvPr>
            <p:ph type="sldNum" sz="quarter" idx="12"/>
          </p:nvPr>
        </p:nvSpPr>
        <p:spPr/>
        <p:txBody>
          <a:bodyPr/>
          <a:lstStyle>
            <a:lvl1pPr>
              <a:defRPr/>
            </a:lvl1pPr>
          </a:lstStyle>
          <a:p>
            <a:pPr>
              <a:defRPr/>
            </a:pPr>
            <a:fld id="{1CE6E7E0-D006-458B-914C-E5C6E6CB0223}" type="slidenum">
              <a:rPr lang="pt-BR"/>
              <a:pPr>
                <a:defRPr/>
              </a:pPr>
              <a:t>‹nº›</a:t>
            </a:fld>
            <a:endParaRPr lang="pt-BR"/>
          </a:p>
        </p:txBody>
      </p:sp>
    </p:spTree>
    <p:extLst>
      <p:ext uri="{BB962C8B-B14F-4D97-AF65-F5344CB8AC3E}">
        <p14:creationId xmlns:p14="http://schemas.microsoft.com/office/powerpoint/2010/main" val="194567362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3"/>
          <p:cNvSpPr>
            <a:spLocks noGrp="1"/>
          </p:cNvSpPr>
          <p:nvPr>
            <p:ph type="dt" sz="half" idx="10"/>
          </p:nvPr>
        </p:nvSpPr>
        <p:spPr/>
        <p:txBody>
          <a:bodyPr/>
          <a:lstStyle>
            <a:lvl1pPr>
              <a:defRPr/>
            </a:lvl1pPr>
          </a:lstStyle>
          <a:p>
            <a:pPr>
              <a:defRPr/>
            </a:pPr>
            <a:fld id="{37091ED0-2D98-4820-94B2-F1F115D15ACF}" type="datetime1">
              <a:rPr lang="pt-BR"/>
              <a:pPr>
                <a:defRPr/>
              </a:pPr>
              <a:t>10/02/2026</a:t>
            </a:fld>
            <a:endParaRPr lang="pt-BR"/>
          </a:p>
        </p:txBody>
      </p:sp>
      <p:sp>
        <p:nvSpPr>
          <p:cNvPr id="6" name="Footer Placeholder 4"/>
          <p:cNvSpPr>
            <a:spLocks noGrp="1"/>
          </p:cNvSpPr>
          <p:nvPr>
            <p:ph type="ftr" sz="quarter" idx="11"/>
          </p:nvPr>
        </p:nvSpPr>
        <p:spPr/>
        <p:txBody>
          <a:bodyPr/>
          <a:lstStyle>
            <a:lvl1pPr>
              <a:defRPr/>
            </a:lvl1pPr>
          </a:lstStyle>
          <a:p>
            <a:pPr>
              <a:defRPr/>
            </a:pPr>
            <a:endParaRPr lang="pt-BR"/>
          </a:p>
        </p:txBody>
      </p:sp>
      <p:sp>
        <p:nvSpPr>
          <p:cNvPr id="7" name="Slide Number Placeholder 5"/>
          <p:cNvSpPr>
            <a:spLocks noGrp="1"/>
          </p:cNvSpPr>
          <p:nvPr>
            <p:ph type="sldNum" sz="quarter" idx="12"/>
          </p:nvPr>
        </p:nvSpPr>
        <p:spPr/>
        <p:txBody>
          <a:bodyPr/>
          <a:lstStyle>
            <a:lvl1pPr>
              <a:defRPr/>
            </a:lvl1pPr>
          </a:lstStyle>
          <a:p>
            <a:pPr>
              <a:defRPr/>
            </a:pPr>
            <a:fld id="{35C3ADCB-EEC1-4F6C-A7E7-1486206AB040}" type="slidenum">
              <a:rPr lang="pt-BR"/>
              <a:pPr>
                <a:defRPr/>
              </a:pPr>
              <a:t>‹nº›</a:t>
            </a:fld>
            <a:endParaRPr lang="pt-BR"/>
          </a:p>
        </p:txBody>
      </p:sp>
    </p:spTree>
    <p:extLst>
      <p:ext uri="{BB962C8B-B14F-4D97-AF65-F5344CB8AC3E}">
        <p14:creationId xmlns:p14="http://schemas.microsoft.com/office/powerpoint/2010/main" val="1845081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cxnSp>
        <p:nvCxnSpPr>
          <p:cNvPr id="7" name="Straight Connector 10"/>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8" name="Date Placeholder 6"/>
          <p:cNvSpPr>
            <a:spLocks noGrp="1"/>
          </p:cNvSpPr>
          <p:nvPr>
            <p:ph type="dt" sz="half" idx="10"/>
          </p:nvPr>
        </p:nvSpPr>
        <p:spPr/>
        <p:txBody>
          <a:bodyPr/>
          <a:lstStyle>
            <a:lvl1pPr>
              <a:defRPr/>
            </a:lvl1pPr>
          </a:lstStyle>
          <a:p>
            <a:pPr>
              <a:defRPr/>
            </a:pPr>
            <a:fld id="{85E7B587-4B23-46BB-9D43-655B3DB06345}" type="datetime1">
              <a:rPr lang="pt-BR"/>
              <a:pPr>
                <a:defRPr/>
              </a:pPr>
              <a:t>10/02/2026</a:t>
            </a:fld>
            <a:endParaRPr lang="pt-BR"/>
          </a:p>
        </p:txBody>
      </p:sp>
      <p:sp>
        <p:nvSpPr>
          <p:cNvPr id="9" name="Footer Placeholder 7"/>
          <p:cNvSpPr>
            <a:spLocks noGrp="1"/>
          </p:cNvSpPr>
          <p:nvPr>
            <p:ph type="ftr" sz="quarter" idx="11"/>
          </p:nvPr>
        </p:nvSpPr>
        <p:spPr/>
        <p:txBody>
          <a:bodyPr/>
          <a:lstStyle>
            <a:lvl1pPr>
              <a:defRPr/>
            </a:lvl1pPr>
          </a:lstStyle>
          <a:p>
            <a:pPr>
              <a:defRPr/>
            </a:pPr>
            <a:endParaRPr lang="pt-BR"/>
          </a:p>
        </p:txBody>
      </p:sp>
      <p:sp>
        <p:nvSpPr>
          <p:cNvPr id="10" name="Slide Number Placeholder 8"/>
          <p:cNvSpPr>
            <a:spLocks noGrp="1"/>
          </p:cNvSpPr>
          <p:nvPr>
            <p:ph type="sldNum" sz="quarter" idx="12"/>
          </p:nvPr>
        </p:nvSpPr>
        <p:spPr/>
        <p:txBody>
          <a:bodyPr/>
          <a:lstStyle>
            <a:lvl1pPr>
              <a:defRPr/>
            </a:lvl1pPr>
          </a:lstStyle>
          <a:p>
            <a:pPr>
              <a:defRPr/>
            </a:pPr>
            <a:fld id="{F52A2F0F-8B03-485E-8049-8CB67B4958A6}" type="slidenum">
              <a:rPr lang="pt-BR"/>
              <a:pPr>
                <a:defRPr/>
              </a:pPr>
              <a:t>‹nº›</a:t>
            </a:fld>
            <a:endParaRPr lang="pt-BR"/>
          </a:p>
        </p:txBody>
      </p:sp>
    </p:spTree>
    <p:extLst>
      <p:ext uri="{BB962C8B-B14F-4D97-AF65-F5344CB8AC3E}">
        <p14:creationId xmlns:p14="http://schemas.microsoft.com/office/powerpoint/2010/main" val="3426932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Date Placeholder 3"/>
          <p:cNvSpPr>
            <a:spLocks noGrp="1"/>
          </p:cNvSpPr>
          <p:nvPr>
            <p:ph type="dt" sz="half" idx="10"/>
          </p:nvPr>
        </p:nvSpPr>
        <p:spPr/>
        <p:txBody>
          <a:bodyPr/>
          <a:lstStyle>
            <a:lvl1pPr>
              <a:defRPr/>
            </a:lvl1pPr>
          </a:lstStyle>
          <a:p>
            <a:pPr>
              <a:defRPr/>
            </a:pPr>
            <a:fld id="{47B479E3-7A34-4211-A607-4B44CCB52EEF}" type="datetime1">
              <a:rPr lang="pt-BR"/>
              <a:pPr>
                <a:defRPr/>
              </a:pPr>
              <a:t>10/02/2026</a:t>
            </a:fld>
            <a:endParaRPr lang="pt-BR"/>
          </a:p>
        </p:txBody>
      </p:sp>
      <p:sp>
        <p:nvSpPr>
          <p:cNvPr id="4" name="Footer Placeholder 4"/>
          <p:cNvSpPr>
            <a:spLocks noGrp="1"/>
          </p:cNvSpPr>
          <p:nvPr>
            <p:ph type="ftr" sz="quarter" idx="11"/>
          </p:nvPr>
        </p:nvSpPr>
        <p:spPr/>
        <p:txBody>
          <a:bodyPr/>
          <a:lstStyle>
            <a:lvl1pPr>
              <a:defRPr/>
            </a:lvl1pPr>
          </a:lstStyle>
          <a:p>
            <a:pPr>
              <a:defRPr/>
            </a:pPr>
            <a:endParaRPr lang="pt-BR"/>
          </a:p>
        </p:txBody>
      </p:sp>
      <p:sp>
        <p:nvSpPr>
          <p:cNvPr id="5" name="Slide Number Placeholder 5"/>
          <p:cNvSpPr>
            <a:spLocks noGrp="1"/>
          </p:cNvSpPr>
          <p:nvPr>
            <p:ph type="sldNum" sz="quarter" idx="12"/>
          </p:nvPr>
        </p:nvSpPr>
        <p:spPr/>
        <p:txBody>
          <a:bodyPr/>
          <a:lstStyle>
            <a:lvl1pPr>
              <a:defRPr/>
            </a:lvl1pPr>
          </a:lstStyle>
          <a:p>
            <a:pPr>
              <a:defRPr/>
            </a:pPr>
            <a:fld id="{D1094597-B1E0-40E2-A736-5B90FE5675D8}" type="slidenum">
              <a:rPr lang="pt-BR"/>
              <a:pPr>
                <a:defRPr/>
              </a:pPr>
              <a:t>‹nº›</a:t>
            </a:fld>
            <a:endParaRPr lang="pt-BR"/>
          </a:p>
        </p:txBody>
      </p:sp>
    </p:spTree>
    <p:extLst>
      <p:ext uri="{BB962C8B-B14F-4D97-AF65-F5344CB8AC3E}">
        <p14:creationId xmlns:p14="http://schemas.microsoft.com/office/powerpoint/2010/main" val="1301569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D16E1C0-643B-4050-A73C-F362308D4334}" type="datetime1">
              <a:rPr lang="pt-BR"/>
              <a:pPr>
                <a:defRPr/>
              </a:pPr>
              <a:t>10/02/2026</a:t>
            </a:fld>
            <a:endParaRPr lang="pt-BR"/>
          </a:p>
        </p:txBody>
      </p:sp>
      <p:sp>
        <p:nvSpPr>
          <p:cNvPr id="3" name="Footer Placeholder 4"/>
          <p:cNvSpPr>
            <a:spLocks noGrp="1"/>
          </p:cNvSpPr>
          <p:nvPr>
            <p:ph type="ftr" sz="quarter" idx="11"/>
          </p:nvPr>
        </p:nvSpPr>
        <p:spPr/>
        <p:txBody>
          <a:bodyPr/>
          <a:lstStyle>
            <a:lvl1pPr>
              <a:defRPr/>
            </a:lvl1pPr>
          </a:lstStyle>
          <a:p>
            <a:pPr>
              <a:defRPr/>
            </a:pPr>
            <a:endParaRPr lang="pt-BR"/>
          </a:p>
        </p:txBody>
      </p:sp>
      <p:sp>
        <p:nvSpPr>
          <p:cNvPr id="4" name="Slide Number Placeholder 5"/>
          <p:cNvSpPr>
            <a:spLocks noGrp="1"/>
          </p:cNvSpPr>
          <p:nvPr>
            <p:ph type="sldNum" sz="quarter" idx="12"/>
          </p:nvPr>
        </p:nvSpPr>
        <p:spPr/>
        <p:txBody>
          <a:bodyPr/>
          <a:lstStyle>
            <a:lvl1pPr>
              <a:defRPr/>
            </a:lvl1pPr>
          </a:lstStyle>
          <a:p>
            <a:pPr>
              <a:defRPr/>
            </a:pPr>
            <a:fld id="{3157885F-4163-40DA-B356-E05AB7250E55}" type="slidenum">
              <a:rPr lang="pt-BR"/>
              <a:pPr>
                <a:defRPr/>
              </a:pPr>
              <a:t>‹nº›</a:t>
            </a:fld>
            <a:endParaRPr lang="pt-BR"/>
          </a:p>
        </p:txBody>
      </p:sp>
    </p:spTree>
    <p:extLst>
      <p:ext uri="{BB962C8B-B14F-4D97-AF65-F5344CB8AC3E}">
        <p14:creationId xmlns:p14="http://schemas.microsoft.com/office/powerpoint/2010/main" val="2992531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cxnSp>
        <p:nvCxnSpPr>
          <p:cNvPr id="5" name="Straight Connector 8"/>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pt-BR"/>
              <a:t>Clique para editar o título mestre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6" name="Date Placeholder 4"/>
          <p:cNvSpPr>
            <a:spLocks noGrp="1"/>
          </p:cNvSpPr>
          <p:nvPr>
            <p:ph type="dt" sz="half" idx="10"/>
          </p:nvPr>
        </p:nvSpPr>
        <p:spPr/>
        <p:txBody>
          <a:bodyPr/>
          <a:lstStyle>
            <a:lvl1pPr>
              <a:defRPr/>
            </a:lvl1pPr>
          </a:lstStyle>
          <a:p>
            <a:pPr>
              <a:defRPr/>
            </a:pPr>
            <a:fld id="{E0BDAAC4-8E0C-4A19-A66E-DEA901ADEF62}" type="datetime1">
              <a:rPr lang="pt-BR"/>
              <a:pPr>
                <a:defRPr/>
              </a:pPr>
              <a:t>10/02/2026</a:t>
            </a:fld>
            <a:endParaRPr lang="pt-BR"/>
          </a:p>
        </p:txBody>
      </p:sp>
      <p:sp>
        <p:nvSpPr>
          <p:cNvPr id="7" name="Footer Placeholder 5"/>
          <p:cNvSpPr>
            <a:spLocks noGrp="1"/>
          </p:cNvSpPr>
          <p:nvPr>
            <p:ph type="ftr" sz="quarter" idx="11"/>
          </p:nvPr>
        </p:nvSpPr>
        <p:spPr/>
        <p:txBody>
          <a:bodyPr/>
          <a:lstStyle>
            <a:lvl1pPr>
              <a:defRPr/>
            </a:lvl1pPr>
          </a:lstStyle>
          <a:p>
            <a:pPr>
              <a:defRPr/>
            </a:pPr>
            <a:endParaRPr lang="pt-BR"/>
          </a:p>
        </p:txBody>
      </p:sp>
      <p:sp>
        <p:nvSpPr>
          <p:cNvPr id="8" name="Slide Number Placeholder 6"/>
          <p:cNvSpPr>
            <a:spLocks noGrp="1"/>
          </p:cNvSpPr>
          <p:nvPr>
            <p:ph type="sldNum" sz="quarter" idx="12"/>
          </p:nvPr>
        </p:nvSpPr>
        <p:spPr/>
        <p:txBody>
          <a:bodyPr/>
          <a:lstStyle>
            <a:lvl1pPr>
              <a:defRPr/>
            </a:lvl1pPr>
          </a:lstStyle>
          <a:p>
            <a:pPr>
              <a:defRPr/>
            </a:pPr>
            <a:fld id="{47021849-D0A8-4A8F-A82C-AFD046BAC6D5}" type="slidenum">
              <a:rPr lang="pt-BR"/>
              <a:pPr>
                <a:defRPr/>
              </a:pPr>
              <a:t>‹nº›</a:t>
            </a:fld>
            <a:endParaRPr lang="pt-BR"/>
          </a:p>
        </p:txBody>
      </p:sp>
    </p:spTree>
    <p:extLst>
      <p:ext uri="{BB962C8B-B14F-4D97-AF65-F5344CB8AC3E}">
        <p14:creationId xmlns:p14="http://schemas.microsoft.com/office/powerpoint/2010/main" val="2544346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pt-BR"/>
              <a:t>Clique para editar o título mestre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a:t>Clique no ícone para adicionar uma imagem</a:t>
            </a:r>
            <a:endParaRPr lang="en-US" noProof="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3"/>
          <p:cNvSpPr>
            <a:spLocks noGrp="1"/>
          </p:cNvSpPr>
          <p:nvPr>
            <p:ph type="dt" sz="half" idx="10"/>
          </p:nvPr>
        </p:nvSpPr>
        <p:spPr/>
        <p:txBody>
          <a:bodyPr/>
          <a:lstStyle>
            <a:lvl1pPr>
              <a:defRPr/>
            </a:lvl1pPr>
          </a:lstStyle>
          <a:p>
            <a:pPr>
              <a:defRPr/>
            </a:pPr>
            <a:fld id="{6A464258-A614-4A18-B07F-36FE49E7E06C}" type="datetime1">
              <a:rPr lang="pt-BR"/>
              <a:pPr>
                <a:defRPr/>
              </a:pPr>
              <a:t>10/02/2026</a:t>
            </a:fld>
            <a:endParaRPr lang="pt-BR"/>
          </a:p>
        </p:txBody>
      </p:sp>
      <p:sp>
        <p:nvSpPr>
          <p:cNvPr id="6" name="Footer Placeholder 4"/>
          <p:cNvSpPr>
            <a:spLocks noGrp="1"/>
          </p:cNvSpPr>
          <p:nvPr>
            <p:ph type="ftr" sz="quarter" idx="11"/>
          </p:nvPr>
        </p:nvSpPr>
        <p:spPr/>
        <p:txBody>
          <a:bodyPr/>
          <a:lstStyle>
            <a:lvl1pPr>
              <a:defRPr/>
            </a:lvl1pPr>
          </a:lstStyle>
          <a:p>
            <a:pPr>
              <a:defRPr/>
            </a:pPr>
            <a:endParaRPr lang="pt-BR"/>
          </a:p>
        </p:txBody>
      </p:sp>
      <p:sp>
        <p:nvSpPr>
          <p:cNvPr id="7" name="Slide Number Placeholder 5"/>
          <p:cNvSpPr>
            <a:spLocks noGrp="1"/>
          </p:cNvSpPr>
          <p:nvPr>
            <p:ph type="sldNum" sz="quarter" idx="12"/>
          </p:nvPr>
        </p:nvSpPr>
        <p:spPr/>
        <p:txBody>
          <a:bodyPr/>
          <a:lstStyle>
            <a:lvl1pPr>
              <a:defRPr/>
            </a:lvl1pPr>
          </a:lstStyle>
          <a:p>
            <a:pPr>
              <a:defRPr/>
            </a:pPr>
            <a:fld id="{5D7120D3-DA71-4B2C-9059-A77C82E553A4}" type="slidenum">
              <a:rPr lang="pt-BR"/>
              <a:pPr>
                <a:defRPr/>
              </a:pPr>
              <a:t>‹nº›</a:t>
            </a:fld>
            <a:endParaRPr lang="pt-BR"/>
          </a:p>
        </p:txBody>
      </p:sp>
    </p:spTree>
    <p:extLst>
      <p:ext uri="{BB962C8B-B14F-4D97-AF65-F5344CB8AC3E}">
        <p14:creationId xmlns:p14="http://schemas.microsoft.com/office/powerpoint/2010/main" val="2418853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Date Placeholder 3"/>
          <p:cNvSpPr>
            <a:spLocks noGrp="1"/>
          </p:cNvSpPr>
          <p:nvPr>
            <p:ph type="dt" sz="half" idx="10"/>
          </p:nvPr>
        </p:nvSpPr>
        <p:spPr/>
        <p:txBody>
          <a:bodyPr/>
          <a:lstStyle>
            <a:lvl1pPr>
              <a:defRPr/>
            </a:lvl1pPr>
          </a:lstStyle>
          <a:p>
            <a:pPr>
              <a:defRPr/>
            </a:pPr>
            <a:fld id="{5B442B86-A342-4722-B6CE-481FCED868AB}" type="datetime1">
              <a:rPr lang="pt-BR"/>
              <a:pPr>
                <a:defRPr/>
              </a:pPr>
              <a:t>10/02/2026</a:t>
            </a:fld>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16FCE1A3-247A-478D-8C6F-A2C0E2EEF538}" type="slidenum">
              <a:rPr lang="pt-BR"/>
              <a:pPr>
                <a:defRPr/>
              </a:pPr>
              <a:t>‹nº›</a:t>
            </a:fld>
            <a:endParaRPr lang="pt-BR"/>
          </a:p>
        </p:txBody>
      </p:sp>
    </p:spTree>
    <p:extLst>
      <p:ext uri="{BB962C8B-B14F-4D97-AF65-F5344CB8AC3E}">
        <p14:creationId xmlns:p14="http://schemas.microsoft.com/office/powerpoint/2010/main" val="1672385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pt-BR"/>
              <a:t>Clique para editar o título mestre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lvl1pPr>
              <a:defRPr/>
            </a:lvl1pPr>
          </a:lstStyle>
          <a:p>
            <a:pPr>
              <a:defRPr/>
            </a:pPr>
            <a:fld id="{08FE8B69-7C7B-4ED5-B750-60E46D3682B3}" type="datetime1">
              <a:rPr lang="pt-BR"/>
              <a:pPr>
                <a:defRPr/>
              </a:pPr>
              <a:t>10/02/2026</a:t>
            </a:fld>
            <a:endParaRPr lang="pt-BR"/>
          </a:p>
        </p:txBody>
      </p:sp>
      <p:sp>
        <p:nvSpPr>
          <p:cNvPr id="5" name="Footer Placeholder 4"/>
          <p:cNvSpPr>
            <a:spLocks noGrp="1"/>
          </p:cNvSpPr>
          <p:nvPr>
            <p:ph type="ftr" sz="quarter" idx="11"/>
          </p:nvPr>
        </p:nvSpPr>
        <p:spPr/>
        <p:txBody>
          <a:bodyPr/>
          <a:lstStyle>
            <a:lvl1pPr>
              <a:defRPr/>
            </a:lvl1pPr>
          </a:lstStyle>
          <a:p>
            <a:pPr>
              <a:defRPr/>
            </a:pPr>
            <a:endParaRPr lang="pt-BR"/>
          </a:p>
        </p:txBody>
      </p:sp>
      <p:sp>
        <p:nvSpPr>
          <p:cNvPr id="6" name="Slide Number Placeholder 5"/>
          <p:cNvSpPr>
            <a:spLocks noGrp="1"/>
          </p:cNvSpPr>
          <p:nvPr>
            <p:ph type="sldNum" sz="quarter" idx="12"/>
          </p:nvPr>
        </p:nvSpPr>
        <p:spPr/>
        <p:txBody>
          <a:bodyPr/>
          <a:lstStyle>
            <a:lvl1pPr>
              <a:defRPr/>
            </a:lvl1pPr>
          </a:lstStyle>
          <a:p>
            <a:pPr>
              <a:defRPr/>
            </a:pPr>
            <a:fld id="{6319F470-D651-493A-9C68-2AD32CBE4569}" type="slidenum">
              <a:rPr lang="pt-BR"/>
              <a:pPr>
                <a:defRPr/>
              </a:pPr>
              <a:t>‹nº›</a:t>
            </a:fld>
            <a:endParaRPr lang="pt-BR"/>
          </a:p>
        </p:txBody>
      </p:sp>
    </p:spTree>
    <p:extLst>
      <p:ext uri="{BB962C8B-B14F-4D97-AF65-F5344CB8AC3E}">
        <p14:creationId xmlns:p14="http://schemas.microsoft.com/office/powerpoint/2010/main" val="4191594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1371600"/>
          </a:xfrm>
        </p:spPr>
        <p:txBody>
          <a:bodyPr/>
          <a:lstStyle/>
          <a:p>
            <a:r>
              <a:rPr lang="pt-BR"/>
              <a:t>Clique para editar o estilo do título mestre</a:t>
            </a:r>
          </a:p>
        </p:txBody>
      </p:sp>
      <p:sp>
        <p:nvSpPr>
          <p:cNvPr id="3" name="Espaço Reservado para Texto 2"/>
          <p:cNvSpPr>
            <a:spLocks noGrp="1"/>
          </p:cNvSpPr>
          <p:nvPr>
            <p:ph type="body" sz="half" idx="1"/>
          </p:nvPr>
        </p:nvSpPr>
        <p:spPr>
          <a:xfrm>
            <a:off x="457200" y="1981200"/>
            <a:ext cx="4038600" cy="3886200"/>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981200"/>
            <a:ext cx="4038600" cy="3886200"/>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2"/>
          <p:cNvSpPr>
            <a:spLocks noGrp="1" noChangeArrowheads="1"/>
          </p:cNvSpPr>
          <p:nvPr>
            <p:ph type="ftr" sz="quarter" idx="10"/>
          </p:nvPr>
        </p:nvSpPr>
        <p:spPr>
          <a:ln/>
        </p:spPr>
        <p:txBody>
          <a:bodyPr/>
          <a:lstStyle>
            <a:lvl1pPr>
              <a:defRPr/>
            </a:lvl1pPr>
          </a:lstStyle>
          <a:p>
            <a:pPr>
              <a:defRPr/>
            </a:pPr>
            <a:endParaRPr lang="pt-BR"/>
          </a:p>
        </p:txBody>
      </p:sp>
      <p:sp>
        <p:nvSpPr>
          <p:cNvPr id="6" name="Rectangle 3"/>
          <p:cNvSpPr>
            <a:spLocks noGrp="1" noChangeArrowheads="1"/>
          </p:cNvSpPr>
          <p:nvPr>
            <p:ph type="sldNum" sz="quarter" idx="11"/>
          </p:nvPr>
        </p:nvSpPr>
        <p:spPr>
          <a:ln/>
        </p:spPr>
        <p:txBody>
          <a:bodyPr/>
          <a:lstStyle>
            <a:lvl1pPr>
              <a:defRPr/>
            </a:lvl1pPr>
          </a:lstStyle>
          <a:p>
            <a:pPr>
              <a:defRPr/>
            </a:pPr>
            <a:fld id="{E97FC7FE-C5C5-42F4-96FB-7071958FF075}" type="slidenum">
              <a:rPr lang="pt-BR"/>
              <a:pPr>
                <a:defRPr/>
              </a:pPr>
              <a:t>‹nº›</a:t>
            </a:fld>
            <a:endParaRPr lang="pt-BR"/>
          </a:p>
        </p:txBody>
      </p:sp>
      <p:sp>
        <p:nvSpPr>
          <p:cNvPr id="7" name="Rectangle 16"/>
          <p:cNvSpPr>
            <a:spLocks noGrp="1" noChangeArrowheads="1"/>
          </p:cNvSpPr>
          <p:nvPr>
            <p:ph type="dt" sz="half" idx="12"/>
          </p:nvPr>
        </p:nvSpPr>
        <p:spPr>
          <a:ln/>
        </p:spPr>
        <p:txBody>
          <a:bodyPr/>
          <a:lstStyle>
            <a:lvl1pPr>
              <a:defRPr/>
            </a:lvl1pPr>
          </a:lstStyle>
          <a:p>
            <a:pPr>
              <a:defRPr/>
            </a:pPr>
            <a:endParaRPr lang="pt-BR"/>
          </a:p>
        </p:txBody>
      </p:sp>
    </p:spTree>
    <p:extLst>
      <p:ext uri="{BB962C8B-B14F-4D97-AF65-F5344CB8AC3E}">
        <p14:creationId xmlns:p14="http://schemas.microsoft.com/office/powerpoint/2010/main" val="254160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a:t>Clique para editar 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endParaRPr lang="en-US" altLang="pt-B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fontAlgn="auto">
              <a:spcBef>
                <a:spcPts val="0"/>
              </a:spcBef>
              <a:spcAft>
                <a:spcPts val="0"/>
              </a:spcAft>
              <a:defRPr sz="1200">
                <a:solidFill>
                  <a:srgbClr val="FFFFFF"/>
                </a:solidFill>
                <a:latin typeface="+mn-lt"/>
                <a:cs typeface="+mn-cs"/>
              </a:defRPr>
            </a:lvl1pPr>
          </a:lstStyle>
          <a:p>
            <a:pPr>
              <a:defRPr/>
            </a:pPr>
            <a:fld id="{CD0AE18E-0476-447A-BF6C-E7FD3EBEAD79}" type="datetime1">
              <a:rPr lang="pt-BR"/>
              <a:pPr>
                <a:defRPr/>
              </a:pPr>
              <a:t>10/02/2026</a:t>
            </a:fld>
            <a:endParaRPr lang="pt-BR"/>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fontAlgn="auto">
              <a:spcBef>
                <a:spcPts val="0"/>
              </a:spcBef>
              <a:spcAft>
                <a:spcPts val="0"/>
              </a:spcAft>
              <a:defRPr sz="1200">
                <a:solidFill>
                  <a:srgbClr val="FFFFFF"/>
                </a:solidFill>
                <a:latin typeface="+mn-lt"/>
                <a:cs typeface="+mn-cs"/>
              </a:defRPr>
            </a:lvl1pPr>
          </a:lstStyle>
          <a:p>
            <a:pPr>
              <a:defRPr/>
            </a:pPr>
            <a:endParaRPr lang="pt-BR"/>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lIns="91440" tIns="45720" rIns="91440" bIns="45720" rtlCol="0" anchor="ctr"/>
          <a:lstStyle>
            <a:lvl1pPr algn="l" fontAlgn="auto">
              <a:spcBef>
                <a:spcPts val="0"/>
              </a:spcBef>
              <a:spcAft>
                <a:spcPts val="0"/>
              </a:spcAft>
              <a:defRPr sz="1400" b="1">
                <a:solidFill>
                  <a:srgbClr val="FFFFFF"/>
                </a:solidFill>
                <a:latin typeface="+mn-lt"/>
                <a:cs typeface="+mn-cs"/>
              </a:defRPr>
            </a:lvl1pPr>
          </a:lstStyle>
          <a:p>
            <a:pPr>
              <a:defRPr/>
            </a:pPr>
            <a:fld id="{7381F08F-4E6C-461F-AE1F-07D0229A63EE}" type="slidenum">
              <a:rPr lang="pt-BR"/>
              <a:pPr>
                <a:defRPr/>
              </a:pPr>
              <a:t>‹nº›</a:t>
            </a:fld>
            <a:endParaRPr lang="pt-BR"/>
          </a:p>
        </p:txBody>
      </p:sp>
    </p:spTree>
  </p:cSld>
  <p:clrMap bg1="lt1" tx1="dk1" bg2="lt2" tx2="dk2" accent1="accent1" accent2="accent2" accent3="accent3" accent4="accent4" accent5="accent5" accent6="accent6" hlink="hlink" folHlink="folHlink"/>
  <p:sldLayoutIdLst>
    <p:sldLayoutId id="2147484496" r:id="rId1"/>
    <p:sldLayoutId id="2147484489" r:id="rId2"/>
    <p:sldLayoutId id="2147484497" r:id="rId3"/>
    <p:sldLayoutId id="2147484490" r:id="rId4"/>
    <p:sldLayoutId id="2147484498" r:id="rId5"/>
    <p:sldLayoutId id="2147484491" r:id="rId6"/>
    <p:sldLayoutId id="2147484492" r:id="rId7"/>
    <p:sldLayoutId id="2147484499" r:id="rId8"/>
    <p:sldLayoutId id="2147484493" r:id="rId9"/>
    <p:sldLayoutId id="2147484494" r:id="rId10"/>
    <p:sldLayoutId id="2147484495" r:id="rId11"/>
    <p:sldLayoutId id="2147484500" r:id="rId12"/>
  </p:sldLayoutIdLst>
  <p:hf hdr="0" ftr="0" dt="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Calibri" pitchFamily="34" charset="0"/>
        </a:defRPr>
      </a:lvl6pPr>
      <a:lvl7pPr marL="914400" algn="l" rtl="0" fontAlgn="base">
        <a:spcBef>
          <a:spcPct val="0"/>
        </a:spcBef>
        <a:spcAft>
          <a:spcPct val="0"/>
        </a:spcAft>
        <a:defRPr sz="4000">
          <a:solidFill>
            <a:schemeClr val="tx2"/>
          </a:solidFill>
          <a:latin typeface="Calibri" pitchFamily="34" charset="0"/>
        </a:defRPr>
      </a:lvl7pPr>
      <a:lvl8pPr marL="1371600" algn="l" rtl="0" fontAlgn="base">
        <a:spcBef>
          <a:spcPct val="0"/>
        </a:spcBef>
        <a:spcAft>
          <a:spcPct val="0"/>
        </a:spcAft>
        <a:defRPr sz="4000">
          <a:solidFill>
            <a:schemeClr val="tx2"/>
          </a:solidFill>
          <a:latin typeface="Calibri" pitchFamily="34" charset="0"/>
        </a:defRPr>
      </a:lvl8pPr>
      <a:lvl9pPr marL="1828800" algn="l" rtl="0" fontAlgn="base">
        <a:spcBef>
          <a:spcPct val="0"/>
        </a:spcBef>
        <a:spcAft>
          <a:spcPct val="0"/>
        </a:spcAft>
        <a:defRPr sz="4000">
          <a:solidFill>
            <a:schemeClr val="tx2"/>
          </a:solidFill>
          <a:latin typeface="Calibri" pitchFamily="34"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comments" Target="../comments/commen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comments" Target="../comments/commen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8" Type="http://schemas.openxmlformats.org/officeDocument/2006/relationships/hyperlink" Target="http://upload.wikimedia.org/wikipedia/commons/e/e2/Usbkey_internals.jpg" TargetMode="External"/><Relationship Id="rId3" Type="http://schemas.openxmlformats.org/officeDocument/2006/relationships/hyperlink" Target="http://pt.wikipedia.org/wiki/Universal_Serial_Bus" TargetMode="External"/><Relationship Id="rId7" Type="http://schemas.openxmlformats.org/officeDocument/2006/relationships/hyperlink" Target="http://pt.wikipedia.org/wiki/LED"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hyperlink" Target="http://pt.wikipedia.org/wiki/Oscilador_de_cristal" TargetMode="External"/><Relationship Id="rId5" Type="http://schemas.openxmlformats.org/officeDocument/2006/relationships/hyperlink" Target="http://pt.wikipedia.org/wiki/Mem%C3%B3ria_flash" TargetMode="External"/><Relationship Id="rId4" Type="http://schemas.openxmlformats.org/officeDocument/2006/relationships/hyperlink" Target="http://pt.wikipedia.org/wiki/Chip" TargetMode="External"/><Relationship Id="rId9" Type="http://schemas.openxmlformats.org/officeDocument/2006/relationships/image" Target="../media/image22.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rocketz.com.br/store/articles/evolucao-dos-processadores-nos-ultimos-10-anos" TargetMode="External"/><Relationship Id="rId2" Type="http://schemas.openxmlformats.org/officeDocument/2006/relationships/hyperlink" Target="https://pt.wikipedia.org/wiki/Arquitetura_de_von_Neumann" TargetMode="Externa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www.intel.com.br/content/www/br/pt/processors/core/core-i7-processor.html"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mailto:flavio.neves@unicerrado.edu.b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55650" y="2348880"/>
            <a:ext cx="7777163" cy="576064"/>
          </a:xfrm>
        </p:spPr>
        <p:txBody>
          <a:bodyPr/>
          <a:lstStyle/>
          <a:p>
            <a:pPr algn="ctr">
              <a:defRPr/>
            </a:pPr>
            <a:r>
              <a:rPr lang="pt-BR" sz="3200" dirty="0"/>
              <a:t>Informática aplicada à agricultura</a:t>
            </a:r>
          </a:p>
        </p:txBody>
      </p:sp>
      <p:sp>
        <p:nvSpPr>
          <p:cNvPr id="7173" name="Subtítulo 2"/>
          <p:cNvSpPr txBox="1">
            <a:spLocks/>
          </p:cNvSpPr>
          <p:nvPr/>
        </p:nvSpPr>
        <p:spPr bwMode="auto">
          <a:xfrm>
            <a:off x="2987823" y="5948334"/>
            <a:ext cx="3312367" cy="50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Arial" charset="0"/>
              <a:buChar char="•"/>
              <a:defRPr sz="2400">
                <a:solidFill>
                  <a:schemeClr val="tx1"/>
                </a:solidFill>
                <a:latin typeface="Calibri" pitchFamily="34" charset="0"/>
              </a:defRPr>
            </a:lvl1pPr>
            <a:lvl2pPr marL="742950" indent="-285750" eaLnBrk="0" hangingPunct="0">
              <a:spcBef>
                <a:spcPct val="20000"/>
              </a:spcBef>
              <a:buClr>
                <a:schemeClr val="accent1"/>
              </a:buClr>
              <a:buSzPct val="85000"/>
              <a:buFont typeface="Arial" charset="0"/>
              <a:buChar char="•"/>
              <a:defRPr sz="2000">
                <a:solidFill>
                  <a:schemeClr val="tx1"/>
                </a:solidFill>
                <a:latin typeface="Calibri" pitchFamily="34" charset="0"/>
              </a:defRPr>
            </a:lvl2pPr>
            <a:lvl3pPr marL="1143000" indent="-228600" eaLnBrk="0" hangingPunct="0">
              <a:spcBef>
                <a:spcPct val="20000"/>
              </a:spcBef>
              <a:buClr>
                <a:schemeClr val="accent1"/>
              </a:buClr>
              <a:buSzPct val="90000"/>
              <a:buFont typeface="Arial" charset="0"/>
              <a:buChar char="•"/>
              <a:defRPr>
                <a:solidFill>
                  <a:schemeClr val="tx1"/>
                </a:solidFill>
                <a:latin typeface="Calibri" pitchFamily="34" charset="0"/>
              </a:defRPr>
            </a:lvl3pPr>
            <a:lvl4pPr marL="1600200" indent="-228600" eaLnBrk="0" hangingPunct="0">
              <a:spcBef>
                <a:spcPct val="20000"/>
              </a:spcBef>
              <a:buClr>
                <a:schemeClr val="accent1"/>
              </a:buClr>
              <a:buFont typeface="Arial" charset="0"/>
              <a:buChar char="•"/>
              <a:defRPr sz="1600">
                <a:solidFill>
                  <a:schemeClr val="tx1"/>
                </a:solidFill>
                <a:latin typeface="Calibri" pitchFamily="34" charset="0"/>
              </a:defRPr>
            </a:lvl4pPr>
            <a:lvl5pPr marL="2057400" indent="-228600" eaLnBrk="0" hangingPunct="0">
              <a:spcBef>
                <a:spcPct val="20000"/>
              </a:spcBef>
              <a:buClr>
                <a:schemeClr val="accent1"/>
              </a:buClr>
              <a:buSzPct val="100000"/>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chemeClr val="accent1"/>
              </a:buClr>
              <a:buSzPct val="100000"/>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chemeClr val="accent1"/>
              </a:buClr>
              <a:buSzPct val="100000"/>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chemeClr val="accent1"/>
              </a:buClr>
              <a:buSzPct val="100000"/>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chemeClr val="accent1"/>
              </a:buClr>
              <a:buSzPct val="100000"/>
              <a:buFont typeface="Arial" charset="0"/>
              <a:buChar char="•"/>
              <a:defRPr sz="1400">
                <a:solidFill>
                  <a:schemeClr val="tx1"/>
                </a:solidFill>
                <a:latin typeface="Calibri" pitchFamily="34" charset="0"/>
              </a:defRPr>
            </a:lvl9pPr>
          </a:lstStyle>
          <a:p>
            <a:pPr algn="ctr" eaLnBrk="1" hangingPunct="1">
              <a:buFont typeface="Arial" charset="0"/>
              <a:buNone/>
            </a:pPr>
            <a:r>
              <a:rPr lang="en-US" altLang="pt-BR" sz="2000" dirty="0" err="1">
                <a:solidFill>
                  <a:srgbClr val="404040"/>
                </a:solidFill>
              </a:rPr>
              <a:t>Goiatuba</a:t>
            </a:r>
            <a:r>
              <a:rPr lang="en-US" altLang="pt-BR" sz="2000" dirty="0">
                <a:solidFill>
                  <a:srgbClr val="404040"/>
                </a:solidFill>
              </a:rPr>
              <a:t>, </a:t>
            </a:r>
            <a:r>
              <a:rPr lang="en-US" altLang="pt-BR" sz="2000" dirty="0" err="1">
                <a:solidFill>
                  <a:srgbClr val="404040"/>
                </a:solidFill>
              </a:rPr>
              <a:t>fevereiro</a:t>
            </a:r>
            <a:r>
              <a:rPr lang="en-US" altLang="pt-BR" sz="2000" dirty="0">
                <a:solidFill>
                  <a:srgbClr val="404040"/>
                </a:solidFill>
              </a:rPr>
              <a:t> de 2026</a:t>
            </a:r>
            <a:endParaRPr lang="pt-BR" altLang="pt-BR" sz="2000" dirty="0">
              <a:solidFill>
                <a:srgbClr val="404040"/>
              </a:solidFill>
            </a:endParaRPr>
          </a:p>
        </p:txBody>
      </p:sp>
      <p:sp>
        <p:nvSpPr>
          <p:cNvPr id="7174" name="Subtítulo 2"/>
          <p:cNvSpPr txBox="1">
            <a:spLocks/>
          </p:cNvSpPr>
          <p:nvPr/>
        </p:nvSpPr>
        <p:spPr bwMode="auto">
          <a:xfrm>
            <a:off x="1367406" y="3852461"/>
            <a:ext cx="6553200"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85000"/>
              <a:buFont typeface="Arial" charset="0"/>
              <a:buChar char="•"/>
              <a:defRPr sz="2400">
                <a:solidFill>
                  <a:schemeClr val="tx1"/>
                </a:solidFill>
                <a:latin typeface="Calibri" pitchFamily="34" charset="0"/>
              </a:defRPr>
            </a:lvl1pPr>
            <a:lvl2pPr marL="742950" indent="-285750" eaLnBrk="0" hangingPunct="0">
              <a:spcBef>
                <a:spcPct val="20000"/>
              </a:spcBef>
              <a:buClr>
                <a:schemeClr val="accent1"/>
              </a:buClr>
              <a:buSzPct val="85000"/>
              <a:buFont typeface="Arial" charset="0"/>
              <a:buChar char="•"/>
              <a:defRPr sz="2000">
                <a:solidFill>
                  <a:schemeClr val="tx1"/>
                </a:solidFill>
                <a:latin typeface="Calibri" pitchFamily="34" charset="0"/>
              </a:defRPr>
            </a:lvl2pPr>
            <a:lvl3pPr marL="1143000" indent="-228600" eaLnBrk="0" hangingPunct="0">
              <a:spcBef>
                <a:spcPct val="20000"/>
              </a:spcBef>
              <a:buClr>
                <a:schemeClr val="accent1"/>
              </a:buClr>
              <a:buSzPct val="90000"/>
              <a:buFont typeface="Arial" charset="0"/>
              <a:buChar char="•"/>
              <a:defRPr>
                <a:solidFill>
                  <a:schemeClr val="tx1"/>
                </a:solidFill>
                <a:latin typeface="Calibri" pitchFamily="34" charset="0"/>
              </a:defRPr>
            </a:lvl3pPr>
            <a:lvl4pPr marL="1600200" indent="-228600" eaLnBrk="0" hangingPunct="0">
              <a:spcBef>
                <a:spcPct val="20000"/>
              </a:spcBef>
              <a:buClr>
                <a:schemeClr val="accent1"/>
              </a:buClr>
              <a:buFont typeface="Arial" charset="0"/>
              <a:buChar char="•"/>
              <a:defRPr sz="1600">
                <a:solidFill>
                  <a:schemeClr val="tx1"/>
                </a:solidFill>
                <a:latin typeface="Calibri" pitchFamily="34" charset="0"/>
              </a:defRPr>
            </a:lvl4pPr>
            <a:lvl5pPr marL="2057400" indent="-228600" eaLnBrk="0" hangingPunct="0">
              <a:spcBef>
                <a:spcPct val="20000"/>
              </a:spcBef>
              <a:buClr>
                <a:schemeClr val="accent1"/>
              </a:buClr>
              <a:buSzPct val="100000"/>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chemeClr val="accent1"/>
              </a:buClr>
              <a:buSzPct val="100000"/>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chemeClr val="accent1"/>
              </a:buClr>
              <a:buSzPct val="100000"/>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chemeClr val="accent1"/>
              </a:buClr>
              <a:buSzPct val="100000"/>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chemeClr val="accent1"/>
              </a:buClr>
              <a:buSzPct val="100000"/>
              <a:buFont typeface="Arial" charset="0"/>
              <a:buChar char="•"/>
              <a:defRPr sz="1400">
                <a:solidFill>
                  <a:schemeClr val="tx1"/>
                </a:solidFill>
                <a:latin typeface="Calibri" pitchFamily="34" charset="0"/>
              </a:defRPr>
            </a:lvl9pPr>
          </a:lstStyle>
          <a:p>
            <a:pPr algn="ctr" eaLnBrk="1" hangingPunct="1">
              <a:buFont typeface="Arial" charset="0"/>
              <a:buNone/>
            </a:pPr>
            <a:r>
              <a:rPr lang="en-US" altLang="pt-BR" b="1" dirty="0" err="1">
                <a:solidFill>
                  <a:srgbClr val="404040"/>
                </a:solidFill>
              </a:rPr>
              <a:t>Departamento</a:t>
            </a:r>
            <a:r>
              <a:rPr lang="en-US" altLang="pt-BR" b="1" dirty="0">
                <a:solidFill>
                  <a:srgbClr val="404040"/>
                </a:solidFill>
              </a:rPr>
              <a:t> de </a:t>
            </a:r>
            <a:r>
              <a:rPr lang="en-US" altLang="pt-BR" b="1" dirty="0" err="1">
                <a:solidFill>
                  <a:srgbClr val="404040"/>
                </a:solidFill>
              </a:rPr>
              <a:t>Agronomia</a:t>
            </a:r>
            <a:endParaRPr lang="en-US" altLang="pt-BR" b="1" dirty="0">
              <a:solidFill>
                <a:srgbClr val="404040"/>
              </a:solidFill>
            </a:endParaRPr>
          </a:p>
          <a:p>
            <a:pPr algn="ctr" eaLnBrk="1" hangingPunct="1">
              <a:buFont typeface="Arial" charset="0"/>
              <a:buNone/>
            </a:pPr>
            <a:r>
              <a:rPr lang="en-US" altLang="pt-BR" b="1" dirty="0" err="1">
                <a:solidFill>
                  <a:srgbClr val="404040"/>
                </a:solidFill>
              </a:rPr>
              <a:t>Curso</a:t>
            </a:r>
            <a:r>
              <a:rPr lang="en-US" altLang="pt-BR" b="1" dirty="0">
                <a:solidFill>
                  <a:srgbClr val="404040"/>
                </a:solidFill>
              </a:rPr>
              <a:t>: </a:t>
            </a:r>
            <a:r>
              <a:rPr lang="en-US" altLang="pt-BR" b="1" dirty="0" err="1">
                <a:solidFill>
                  <a:srgbClr val="404040"/>
                </a:solidFill>
              </a:rPr>
              <a:t>Bacharelado</a:t>
            </a:r>
            <a:r>
              <a:rPr lang="en-US" altLang="pt-BR" b="1" dirty="0">
                <a:solidFill>
                  <a:srgbClr val="404040"/>
                </a:solidFill>
              </a:rPr>
              <a:t> </a:t>
            </a:r>
            <a:r>
              <a:rPr lang="en-US" altLang="pt-BR" b="1" dirty="0" err="1">
                <a:solidFill>
                  <a:srgbClr val="404040"/>
                </a:solidFill>
              </a:rPr>
              <a:t>em</a:t>
            </a:r>
            <a:r>
              <a:rPr lang="en-US" altLang="pt-BR" b="1" dirty="0">
                <a:solidFill>
                  <a:srgbClr val="404040"/>
                </a:solidFill>
              </a:rPr>
              <a:t> Eng. </a:t>
            </a:r>
            <a:r>
              <a:rPr lang="en-US" altLang="pt-BR" b="1" dirty="0" err="1">
                <a:solidFill>
                  <a:srgbClr val="404040"/>
                </a:solidFill>
              </a:rPr>
              <a:t>Agronômica</a:t>
            </a:r>
            <a:endParaRPr lang="en-US" altLang="pt-BR" b="1" dirty="0">
              <a:solidFill>
                <a:srgbClr val="404040"/>
              </a:solidFill>
            </a:endParaRPr>
          </a:p>
          <a:p>
            <a:pPr algn="ctr" eaLnBrk="1" hangingPunct="1">
              <a:buFont typeface="Arial" charset="0"/>
              <a:buNone/>
            </a:pPr>
            <a:r>
              <a:rPr lang="en-US" altLang="pt-BR" b="1" dirty="0">
                <a:solidFill>
                  <a:srgbClr val="404040"/>
                </a:solidFill>
              </a:rPr>
              <a:t>Prof. Esp. Flávio A. B. Neves</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2" y="558822"/>
            <a:ext cx="2592289" cy="1497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791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pt-BR" dirty="0"/>
              <a:t>Aula 01 a 03</a:t>
            </a:r>
          </a:p>
        </p:txBody>
      </p:sp>
      <p:sp>
        <p:nvSpPr>
          <p:cNvPr id="4" name="Espaço Reservado para Número de Slide 3"/>
          <p:cNvSpPr>
            <a:spLocks noGrp="1"/>
          </p:cNvSpPr>
          <p:nvPr>
            <p:ph type="sldNum" sz="quarter" idx="12"/>
          </p:nvPr>
        </p:nvSpPr>
        <p:spPr/>
        <p:txBody>
          <a:bodyPr/>
          <a:lstStyle/>
          <a:p>
            <a:pPr>
              <a:defRPr/>
            </a:pPr>
            <a:fld id="{CC3D8EE1-BEB8-434D-9561-FECA898F6018}" type="slidenum">
              <a:rPr lang="pt-BR" smtClean="0"/>
              <a:pPr>
                <a:defRPr/>
              </a:pPr>
              <a:t>2</a:t>
            </a:fld>
            <a:endParaRPr lang="pt-BR"/>
          </a:p>
        </p:txBody>
      </p:sp>
      <p:graphicFrame>
        <p:nvGraphicFramePr>
          <p:cNvPr id="5" name="Espaço Reservado para Conteúdo 9"/>
          <p:cNvGraphicFramePr>
            <a:graphicFrameLocks noGrp="1"/>
          </p:cNvGraphicFramePr>
          <p:nvPr>
            <p:ph idx="1"/>
            <p:extLst>
              <p:ext uri="{D42A27DB-BD31-4B8C-83A1-F6EECF244321}">
                <p14:modId xmlns:p14="http://schemas.microsoft.com/office/powerpoint/2010/main" val="2506881627"/>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3922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title"/>
          </p:nvPr>
        </p:nvSpPr>
        <p:spPr>
          <a:xfrm>
            <a:off x="457200" y="457200"/>
            <a:ext cx="8229600" cy="811213"/>
          </a:xfrm>
        </p:spPr>
        <p:txBody>
          <a:bodyPr/>
          <a:lstStyle/>
          <a:p>
            <a:pPr algn="ctr"/>
            <a:r>
              <a:rPr lang="pt-BR" altLang="pt-BR" sz="3600" dirty="0"/>
              <a:t>Esp. Flávio Neves</a:t>
            </a:r>
          </a:p>
        </p:txBody>
      </p:sp>
      <p:sp>
        <p:nvSpPr>
          <p:cNvPr id="3" name="Espaço Reservado para Conteúdo 2"/>
          <p:cNvSpPr>
            <a:spLocks noGrp="1"/>
          </p:cNvSpPr>
          <p:nvPr>
            <p:ph idx="1"/>
          </p:nvPr>
        </p:nvSpPr>
        <p:spPr>
          <a:xfrm>
            <a:off x="250825" y="1557338"/>
            <a:ext cx="8713788" cy="4310062"/>
          </a:xfrm>
        </p:spPr>
        <p:txBody>
          <a:bodyPr/>
          <a:lstStyle/>
          <a:p>
            <a:pPr marL="0" indent="0">
              <a:buFont typeface="Wingdings" pitchFamily="2" charset="2"/>
              <a:buNone/>
              <a:defRPr/>
            </a:pPr>
            <a:r>
              <a:rPr lang="pt-BR" sz="2400" dirty="0"/>
              <a:t>Acadêmico</a:t>
            </a:r>
          </a:p>
          <a:p>
            <a:pPr marL="0" indent="0">
              <a:buFont typeface="Wingdings" pitchFamily="2" charset="2"/>
              <a:buNone/>
              <a:defRPr/>
            </a:pPr>
            <a:endParaRPr lang="pt-BR" sz="2400" dirty="0"/>
          </a:p>
          <a:p>
            <a:pPr marL="514350" indent="-514350">
              <a:buFont typeface="+mj-lt"/>
              <a:buAutoNum type="arabicPeriod"/>
              <a:defRPr/>
            </a:pPr>
            <a:r>
              <a:rPr lang="pt-BR" sz="2400" dirty="0"/>
              <a:t>Bacharel em Rede de compactadores Salgado/2003</a:t>
            </a:r>
          </a:p>
          <a:p>
            <a:pPr marL="514350" indent="-514350">
              <a:buFont typeface="+mj-lt"/>
              <a:buAutoNum type="arabicPeriod"/>
              <a:defRPr/>
            </a:pPr>
            <a:r>
              <a:rPr lang="pt-BR" sz="2400" dirty="0"/>
              <a:t>Especialista em Segurança da Informação FACUMINAS/2025</a:t>
            </a:r>
          </a:p>
          <a:p>
            <a:pPr marL="514350" indent="-514350">
              <a:buFont typeface="+mj-lt"/>
              <a:buAutoNum type="arabicPeriod"/>
              <a:defRPr/>
            </a:pPr>
            <a:endParaRPr lang="pt-BR" sz="2400" dirty="0"/>
          </a:p>
        </p:txBody>
      </p:sp>
    </p:spTree>
    <p:extLst>
      <p:ext uri="{BB962C8B-B14F-4D97-AF65-F5344CB8AC3E}">
        <p14:creationId xmlns:p14="http://schemas.microsoft.com/office/powerpoint/2010/main" val="3525790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ítulo 1"/>
          <p:cNvSpPr>
            <a:spLocks noGrp="1"/>
          </p:cNvSpPr>
          <p:nvPr>
            <p:ph type="title"/>
          </p:nvPr>
        </p:nvSpPr>
        <p:spPr>
          <a:xfrm>
            <a:off x="457200" y="457200"/>
            <a:ext cx="8229600" cy="811213"/>
          </a:xfrm>
        </p:spPr>
        <p:txBody>
          <a:bodyPr/>
          <a:lstStyle/>
          <a:p>
            <a:pPr algn="ctr"/>
            <a:r>
              <a:rPr lang="pt-BR" altLang="pt-BR" sz="3600" dirty="0"/>
              <a:t>Esp. Flávio Neves</a:t>
            </a:r>
          </a:p>
        </p:txBody>
      </p:sp>
      <p:sp>
        <p:nvSpPr>
          <p:cNvPr id="3" name="Espaço Reservado para Conteúdo 2"/>
          <p:cNvSpPr>
            <a:spLocks noGrp="1"/>
          </p:cNvSpPr>
          <p:nvPr>
            <p:ph idx="1"/>
          </p:nvPr>
        </p:nvSpPr>
        <p:spPr>
          <a:xfrm>
            <a:off x="250825" y="1557338"/>
            <a:ext cx="8713788" cy="4751387"/>
          </a:xfrm>
        </p:spPr>
        <p:txBody>
          <a:bodyPr/>
          <a:lstStyle/>
          <a:p>
            <a:pPr marL="0" indent="0">
              <a:buFont typeface="Wingdings" pitchFamily="2" charset="2"/>
              <a:buNone/>
              <a:defRPr/>
            </a:pPr>
            <a:r>
              <a:rPr lang="pt-BR" sz="2000" dirty="0"/>
              <a:t>Profissional</a:t>
            </a:r>
          </a:p>
          <a:p>
            <a:pPr marL="0" indent="0">
              <a:buFont typeface="Wingdings" pitchFamily="2" charset="2"/>
              <a:buNone/>
              <a:defRPr/>
            </a:pPr>
            <a:endParaRPr lang="pt-BR" sz="2000" dirty="0"/>
          </a:p>
          <a:p>
            <a:pPr marL="514350" indent="-514350">
              <a:buFont typeface="+mj-lt"/>
              <a:buAutoNum type="arabicPeriod"/>
              <a:defRPr/>
            </a:pPr>
            <a:r>
              <a:rPr lang="pt-BR" sz="2000" dirty="0"/>
              <a:t>Agente especialista VIVO 2001</a:t>
            </a:r>
          </a:p>
          <a:p>
            <a:pPr marL="514350" indent="-514350">
              <a:buFont typeface="+mj-lt"/>
              <a:buAutoNum type="arabicPeriod"/>
              <a:defRPr/>
            </a:pPr>
            <a:r>
              <a:rPr lang="pt-BR" sz="2000" dirty="0"/>
              <a:t>Técnico de Informática AGEHAB - 2001 à 2003</a:t>
            </a:r>
          </a:p>
          <a:p>
            <a:pPr marL="514350" indent="-514350">
              <a:buFont typeface="+mj-lt"/>
              <a:buAutoNum type="arabicPeriod"/>
              <a:defRPr/>
            </a:pPr>
            <a:r>
              <a:rPr lang="pt-BR" sz="2000" dirty="0"/>
              <a:t>Suporte DELL 2003 à 2004</a:t>
            </a:r>
          </a:p>
          <a:p>
            <a:pPr marL="514350" indent="-514350">
              <a:buFont typeface="+mj-lt"/>
              <a:buAutoNum type="arabicPeriod"/>
              <a:defRPr/>
            </a:pPr>
            <a:r>
              <a:rPr lang="pt-BR" sz="2000" dirty="0"/>
              <a:t>Coordenador de TI ITEGO 2004-2007</a:t>
            </a:r>
          </a:p>
          <a:p>
            <a:pPr marL="514350" indent="-514350">
              <a:buFont typeface="+mj-lt"/>
              <a:buAutoNum type="arabicPeriod"/>
              <a:defRPr/>
            </a:pPr>
            <a:r>
              <a:rPr lang="pt-BR" sz="2000" dirty="0"/>
              <a:t>Prof.  De Informática ITEGO 2004-2015</a:t>
            </a:r>
          </a:p>
          <a:p>
            <a:pPr marL="514350" indent="-514350">
              <a:buFont typeface="+mj-lt"/>
              <a:buAutoNum type="arabicPeriod"/>
              <a:defRPr/>
            </a:pPr>
            <a:r>
              <a:rPr lang="pt-BR" sz="2000" dirty="0"/>
              <a:t>Suporte Técnico COTEC 2021-2022</a:t>
            </a:r>
          </a:p>
          <a:p>
            <a:pPr marL="514350" indent="-514350">
              <a:buFont typeface="+mj-lt"/>
              <a:buAutoNum type="arabicPeriod"/>
              <a:defRPr/>
            </a:pPr>
            <a:r>
              <a:rPr lang="pt-BR" sz="2000" dirty="0"/>
              <a:t>Diretor COTEC 2022-Atual</a:t>
            </a:r>
          </a:p>
        </p:txBody>
      </p:sp>
    </p:spTree>
    <p:extLst>
      <p:ext uri="{BB962C8B-B14F-4D97-AF65-F5344CB8AC3E}">
        <p14:creationId xmlns:p14="http://schemas.microsoft.com/office/powerpoint/2010/main" val="1090848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Número de Slide 5"/>
          <p:cNvSpPr>
            <a:spLocks noGrp="1"/>
          </p:cNvSpPr>
          <p:nvPr>
            <p:ph type="sldNum" sz="quarter" idx="12"/>
          </p:nvPr>
        </p:nvSpPr>
        <p:spPr/>
        <p:txBody>
          <a:bodyPr/>
          <a:lstStyle/>
          <a:p>
            <a:pPr algn="r">
              <a:defRPr/>
            </a:pPr>
            <a:fld id="{AD03CF75-82B0-4E34-BB6A-3030EBB469C2}" type="slidenum">
              <a:rPr lang="pt-BR" sz="2000" smtClean="0"/>
              <a:pPr algn="r">
                <a:defRPr/>
              </a:pPr>
              <a:t>5</a:t>
            </a:fld>
            <a:endParaRPr lang="pt-BR" sz="2000"/>
          </a:p>
        </p:txBody>
      </p:sp>
      <p:sp>
        <p:nvSpPr>
          <p:cNvPr id="7" name="Título 2"/>
          <p:cNvSpPr>
            <a:spLocks noGrp="1"/>
          </p:cNvSpPr>
          <p:nvPr>
            <p:ph type="title"/>
          </p:nvPr>
        </p:nvSpPr>
        <p:spPr>
          <a:xfrm>
            <a:off x="395536" y="620688"/>
            <a:ext cx="8229600" cy="647700"/>
          </a:xfrm>
        </p:spPr>
        <p:txBody>
          <a:bodyPr>
            <a:normAutofit fontScale="90000"/>
          </a:bodyPr>
          <a:lstStyle/>
          <a:p>
            <a:pPr algn="ctr" eaLnBrk="1" hangingPunct="1">
              <a:defRPr/>
            </a:pPr>
            <a:r>
              <a:rPr lang="en-US" dirty="0" err="1"/>
              <a:t>Ementa</a:t>
            </a:r>
            <a:endParaRPr lang="pt-BR" i="1" dirty="0"/>
          </a:p>
        </p:txBody>
      </p:sp>
      <p:sp>
        <p:nvSpPr>
          <p:cNvPr id="13316" name="Espaço Reservado para Conteúdo 2"/>
          <p:cNvSpPr>
            <a:spLocks noGrp="1"/>
          </p:cNvSpPr>
          <p:nvPr>
            <p:ph idx="1"/>
          </p:nvPr>
        </p:nvSpPr>
        <p:spPr>
          <a:xfrm>
            <a:off x="318456" y="1412776"/>
            <a:ext cx="8424935" cy="2160240"/>
          </a:xfrm>
        </p:spPr>
        <p:txBody>
          <a:bodyPr/>
          <a:lstStyle/>
          <a:p>
            <a:pPr algn="just">
              <a:spcBef>
                <a:spcPts val="0"/>
              </a:spcBef>
              <a:buNone/>
              <a:defRPr/>
            </a:pPr>
            <a:r>
              <a:rPr lang="pt-BR" sz="2200" dirty="0"/>
              <a:t>		.</a:t>
            </a:r>
          </a:p>
        </p:txBody>
      </p:sp>
      <p:sp>
        <p:nvSpPr>
          <p:cNvPr id="5" name="Título 2"/>
          <p:cNvSpPr txBox="1">
            <a:spLocks/>
          </p:cNvSpPr>
          <p:nvPr/>
        </p:nvSpPr>
        <p:spPr>
          <a:xfrm>
            <a:off x="529273" y="3357364"/>
            <a:ext cx="8229600" cy="647700"/>
          </a:xfrm>
          <a:prstGeom prst="rect">
            <a:avLst/>
          </a:prstGeom>
        </p:spPr>
        <p:txBody>
          <a:bodyPr vert="horz" lIns="91440" tIns="45720" rIns="91440" bIns="45720" rtlCol="0" anchor="ctr">
            <a:normAutofit fontScale="97500" lnSpcReduction="10000"/>
          </a:bodyPr>
          <a:lst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Calibri" pitchFamily="34" charset="0"/>
              </a:defRPr>
            </a:lvl6pPr>
            <a:lvl7pPr marL="914400" algn="l" rtl="0" fontAlgn="base">
              <a:spcBef>
                <a:spcPct val="0"/>
              </a:spcBef>
              <a:spcAft>
                <a:spcPct val="0"/>
              </a:spcAft>
              <a:defRPr sz="4000">
                <a:solidFill>
                  <a:schemeClr val="tx2"/>
                </a:solidFill>
                <a:latin typeface="Calibri" pitchFamily="34" charset="0"/>
              </a:defRPr>
            </a:lvl7pPr>
            <a:lvl8pPr marL="1371600" algn="l" rtl="0" fontAlgn="base">
              <a:spcBef>
                <a:spcPct val="0"/>
              </a:spcBef>
              <a:spcAft>
                <a:spcPct val="0"/>
              </a:spcAft>
              <a:defRPr sz="4000">
                <a:solidFill>
                  <a:schemeClr val="tx2"/>
                </a:solidFill>
                <a:latin typeface="Calibri" pitchFamily="34" charset="0"/>
              </a:defRPr>
            </a:lvl8pPr>
            <a:lvl9pPr marL="1828800" algn="l" rtl="0" fontAlgn="base">
              <a:spcBef>
                <a:spcPct val="0"/>
              </a:spcBef>
              <a:spcAft>
                <a:spcPct val="0"/>
              </a:spcAft>
              <a:defRPr sz="4000">
                <a:solidFill>
                  <a:schemeClr val="tx2"/>
                </a:solidFill>
                <a:latin typeface="Calibri" pitchFamily="34" charset="0"/>
              </a:defRPr>
            </a:lvl9pPr>
          </a:lstStyle>
          <a:p>
            <a:pPr algn="ctr" eaLnBrk="1" hangingPunct="1">
              <a:defRPr/>
            </a:pPr>
            <a:r>
              <a:rPr lang="en-US" dirty="0" err="1"/>
              <a:t>Objetivos</a:t>
            </a:r>
            <a:endParaRPr lang="pt-BR" i="1" dirty="0"/>
          </a:p>
        </p:txBody>
      </p:sp>
      <p:sp>
        <p:nvSpPr>
          <p:cNvPr id="8" name="Espaço Reservado para Conteúdo 2"/>
          <p:cNvSpPr txBox="1">
            <a:spLocks/>
          </p:cNvSpPr>
          <p:nvPr/>
        </p:nvSpPr>
        <p:spPr bwMode="auto">
          <a:xfrm>
            <a:off x="431606" y="4293096"/>
            <a:ext cx="8424935" cy="188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lgn="just">
              <a:spcBef>
                <a:spcPts val="0"/>
              </a:spcBef>
              <a:buNone/>
              <a:defRPr/>
            </a:pPr>
            <a:r>
              <a:rPr lang="pt-BR" dirty="0"/>
              <a:t>		Reconhecer as novas tecnologias como recurso desencadeador de novas estratégias agrícolas, capaz de contribuir de forma significativa para o processo de construção do conhecimento, bem como avaliar os desdobramentos de sua inserção no âmbito da engenharia agronômica nos seus aspectos éticos, estéticos, sociais e políticos.</a:t>
            </a:r>
          </a:p>
        </p:txBody>
      </p:sp>
      <p:sp>
        <p:nvSpPr>
          <p:cNvPr id="9" name="Espaço Reservado para Conteúdo 2"/>
          <p:cNvSpPr txBox="1">
            <a:spLocks/>
          </p:cNvSpPr>
          <p:nvPr/>
        </p:nvSpPr>
        <p:spPr bwMode="auto">
          <a:xfrm>
            <a:off x="649320" y="1268760"/>
            <a:ext cx="8229600" cy="205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just">
              <a:buNone/>
            </a:pPr>
            <a:r>
              <a:rPr lang="pt-BR" dirty="0"/>
              <a:t>	</a:t>
            </a:r>
            <a:r>
              <a:rPr lang="pt-BR"/>
              <a:t>Noções </a:t>
            </a:r>
            <a:r>
              <a:rPr lang="pt-BR" dirty="0"/>
              <a:t>básicas sobre microcomputadores; noções de sistemas operacionais; editor de texto; planilhas eletrônicas; editor de apresentação; programação e rede de computadores; técnicas de programação; internet; uso de ferramentas e aplicações à agropecuária.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836613"/>
            <a:ext cx="8229600" cy="990600"/>
          </a:xfrm>
        </p:spPr>
        <p:txBody>
          <a:bodyPr>
            <a:normAutofit/>
          </a:bodyPr>
          <a:lstStyle/>
          <a:p>
            <a:pPr algn="ctr">
              <a:defRPr/>
            </a:pPr>
            <a:r>
              <a:rPr lang="pt-BR" sz="4800" dirty="0"/>
              <a:t>Motivação</a:t>
            </a:r>
          </a:p>
        </p:txBody>
      </p:sp>
      <p:sp>
        <p:nvSpPr>
          <p:cNvPr id="12291" name="Espaço Reservado para Conteúdo 2"/>
          <p:cNvSpPr>
            <a:spLocks noGrp="1"/>
          </p:cNvSpPr>
          <p:nvPr>
            <p:ph idx="1"/>
          </p:nvPr>
        </p:nvSpPr>
        <p:spPr>
          <a:xfrm>
            <a:off x="457200" y="2132856"/>
            <a:ext cx="8229600" cy="4104455"/>
          </a:xfrm>
        </p:spPr>
        <p:txBody>
          <a:bodyPr/>
          <a:lstStyle/>
          <a:p>
            <a:pPr algn="just">
              <a:buNone/>
            </a:pPr>
            <a:r>
              <a:rPr lang="pt-BR" altLang="pt-BR" dirty="0"/>
              <a:t>		Sistemas  de  software  são  reconhecidamente  importantes  ativos  estratégicos  para diversas organizações. Uma vez que tais sistemas, em especial os sistemas de informação, têm um  papel  vital  no  apoio  aos  processos  de  negócio  das  organizações,  é  fundamental  que  os sistemas  funcionem  de  acordo  com  os  requisitos  estabelecidos.  Neste  contexto,  uma importante  tarefa  no  desenvolvimento  de  software  é  a  identificação  e  o  entendimento  dos requisitos dos negócios que os sistemas vão apoiar (AURUM; WOHLIN, 2005).	</a:t>
            </a:r>
          </a:p>
        </p:txBody>
      </p:sp>
      <p:sp>
        <p:nvSpPr>
          <p:cNvPr id="4" name="Espaço Reservado para Número de Slide 3"/>
          <p:cNvSpPr>
            <a:spLocks noGrp="1"/>
          </p:cNvSpPr>
          <p:nvPr>
            <p:ph type="sldNum" sz="quarter" idx="12"/>
          </p:nvPr>
        </p:nvSpPr>
        <p:spPr/>
        <p:txBody>
          <a:bodyPr/>
          <a:lstStyle/>
          <a:p>
            <a:pPr algn="r">
              <a:defRPr/>
            </a:pPr>
            <a:fld id="{BD71AEC4-58D9-4EE6-895A-18574C185AF8}" type="slidenum">
              <a:rPr lang="pt-BR" sz="2000" smtClean="0"/>
              <a:pPr algn="r">
                <a:defRPr/>
              </a:pPr>
              <a:t>6</a:t>
            </a:fld>
            <a:endParaRPr lang="pt-BR" dirty="0"/>
          </a:p>
        </p:txBody>
      </p:sp>
    </p:spTree>
    <p:extLst>
      <p:ext uri="{BB962C8B-B14F-4D97-AF65-F5344CB8AC3E}">
        <p14:creationId xmlns:p14="http://schemas.microsoft.com/office/powerpoint/2010/main" val="1166605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33400"/>
            <a:ext cx="8229600" cy="375320"/>
          </a:xfrm>
        </p:spPr>
        <p:txBody>
          <a:bodyPr>
            <a:normAutofit fontScale="90000"/>
          </a:bodyPr>
          <a:lstStyle/>
          <a:p>
            <a:pPr algn="ctr"/>
            <a:r>
              <a:rPr lang="pt-BR" dirty="0"/>
              <a:t>Bibliografia</a:t>
            </a:r>
          </a:p>
        </p:txBody>
      </p:sp>
      <p:sp>
        <p:nvSpPr>
          <p:cNvPr id="3" name="Espaço Reservado para Conteúdo 2"/>
          <p:cNvSpPr>
            <a:spLocks noGrp="1"/>
          </p:cNvSpPr>
          <p:nvPr>
            <p:ph idx="1"/>
          </p:nvPr>
        </p:nvSpPr>
        <p:spPr>
          <a:xfrm>
            <a:off x="323528" y="1052736"/>
            <a:ext cx="8568952" cy="5424264"/>
          </a:xfrm>
        </p:spPr>
        <p:txBody>
          <a:bodyPr/>
          <a:lstStyle/>
          <a:p>
            <a:pPr marL="0" indent="0">
              <a:buNone/>
            </a:pPr>
            <a:r>
              <a:rPr lang="pt-BR" sz="1700" b="1" dirty="0"/>
              <a:t>Básica</a:t>
            </a:r>
          </a:p>
          <a:p>
            <a:pPr marL="3175" lvl="2" indent="0">
              <a:buNone/>
            </a:pPr>
            <a:r>
              <a:rPr lang="pt-BR" sz="1600" b="1" dirty="0"/>
              <a:t>MARÇULA, M.; FILHO, P. A. Informática: conceitos e aplicações. São Paulo: Erica, 2005.</a:t>
            </a:r>
          </a:p>
          <a:p>
            <a:pPr marL="3175" lvl="2" indent="0">
              <a:buNone/>
            </a:pPr>
            <a:r>
              <a:rPr lang="pt-BR" sz="1600" b="1" dirty="0"/>
              <a:t>MICROSOFT PRESS. MS Excel e Word 2000  – passo a passo. São Paulo: Makron Books, 2000.</a:t>
            </a:r>
          </a:p>
          <a:p>
            <a:pPr marL="3175" lvl="2" indent="0">
              <a:buNone/>
            </a:pPr>
            <a:r>
              <a:rPr lang="pt-BR" sz="1600" b="1" dirty="0"/>
              <a:t>SILVA, M.G. Informática: terminologia básica. 6. ed. São Paulo: Erica, 2004. </a:t>
            </a:r>
          </a:p>
          <a:p>
            <a:pPr marL="0" indent="0">
              <a:buNone/>
            </a:pPr>
            <a:endParaRPr lang="pt-BR" sz="1700" dirty="0"/>
          </a:p>
          <a:p>
            <a:pPr marL="0" indent="0">
              <a:buNone/>
            </a:pPr>
            <a:r>
              <a:rPr lang="pt-BR" sz="1700" b="1" dirty="0"/>
              <a:t>Complementar</a:t>
            </a:r>
            <a:r>
              <a:rPr lang="pt-BR" sz="1700" dirty="0"/>
              <a:t>:</a:t>
            </a:r>
          </a:p>
          <a:p>
            <a:pPr marL="84137" lvl="2" indent="0">
              <a:buNone/>
            </a:pPr>
            <a:r>
              <a:rPr lang="pt-BR" sz="1600" b="1"/>
              <a:t>BARBOSA</a:t>
            </a:r>
            <a:r>
              <a:rPr lang="pt-BR" sz="1600" b="1" dirty="0"/>
              <a:t>, </a:t>
            </a:r>
            <a:r>
              <a:rPr lang="pt-BR" sz="1600" b="1" dirty="0" err="1"/>
              <a:t>Simome</a:t>
            </a:r>
            <a:r>
              <a:rPr lang="pt-BR" sz="1600" b="1" dirty="0"/>
              <a:t> Diniz Junqueira. Interação humano-computador/Simone Diniz Junqueira Barbosa, Bruno Santana Silva. – Rio de Janeiro: </a:t>
            </a:r>
            <a:r>
              <a:rPr lang="pt-BR" sz="1600" b="1" dirty="0" err="1"/>
              <a:t>Elsevier</a:t>
            </a:r>
            <a:r>
              <a:rPr lang="pt-BR" sz="1600" b="1" dirty="0"/>
              <a:t>, 2010.</a:t>
            </a:r>
          </a:p>
          <a:p>
            <a:pPr marL="84137" lvl="2" indent="0">
              <a:buNone/>
            </a:pPr>
            <a:r>
              <a:rPr lang="pt-BR" sz="1600" b="1" dirty="0"/>
              <a:t>TANENBAUM, Andrew S. Organização estruturada de computadores / Andrew S. </a:t>
            </a:r>
            <a:r>
              <a:rPr lang="pt-BR" sz="1600" b="1" dirty="0" err="1"/>
              <a:t>Tanenbaum</a:t>
            </a:r>
            <a:r>
              <a:rPr lang="pt-BR" sz="1600" b="1" dirty="0"/>
              <a:t>, Todd Austin: tradução Daniel Vieira; revisão técnica Wagner Luiz </a:t>
            </a:r>
            <a:r>
              <a:rPr lang="pt-BR" sz="1600" b="1" dirty="0" err="1"/>
              <a:t>Zucchi</a:t>
            </a:r>
            <a:r>
              <a:rPr lang="pt-BR" sz="1600" b="1" dirty="0"/>
              <a:t>. – São Paulo:  Pearson Prentice Hall, 2013.</a:t>
            </a:r>
          </a:p>
          <a:p>
            <a:pPr marL="84137" lvl="2" indent="0">
              <a:buNone/>
            </a:pPr>
            <a:r>
              <a:rPr lang="pt-BR" sz="1600" b="1" dirty="0"/>
              <a:t>MONTEIRO, Mario </a:t>
            </a:r>
            <a:r>
              <a:rPr lang="pt-BR" sz="1600" b="1" dirty="0" err="1"/>
              <a:t>Antonio</a:t>
            </a:r>
            <a:r>
              <a:rPr lang="pt-BR" sz="1600" b="1" dirty="0"/>
              <a:t>. Introdução à organização de computadores / Mario A. Monteiro. 5 ed. - [</a:t>
            </a:r>
            <a:r>
              <a:rPr lang="pt-BR" sz="1600" b="1" dirty="0" err="1"/>
              <a:t>Reimp</a:t>
            </a:r>
            <a:r>
              <a:rPr lang="pt-BR" sz="1600" b="1" dirty="0"/>
              <a:t>–.] – Rio de Janeiro:  LTC, 2014.</a:t>
            </a:r>
          </a:p>
          <a:p>
            <a:pPr marL="84137" lvl="2" indent="0">
              <a:buNone/>
            </a:pPr>
            <a:r>
              <a:rPr lang="pt-BR" sz="1600" b="1" dirty="0"/>
              <a:t>NULL, Linda. Princípios básicos de arquitetura e organização de computadores / Linda </a:t>
            </a:r>
            <a:r>
              <a:rPr lang="pt-BR" sz="1600" b="1" dirty="0" err="1"/>
              <a:t>Null</a:t>
            </a:r>
            <a:r>
              <a:rPr lang="pt-BR" sz="1600" b="1" dirty="0"/>
              <a:t>, </a:t>
            </a:r>
            <a:r>
              <a:rPr lang="pt-BR" sz="1600" b="1" dirty="0" err="1"/>
              <a:t>Juli</a:t>
            </a:r>
            <a:r>
              <a:rPr lang="pt-BR" sz="1600" b="1" dirty="0"/>
              <a:t> </a:t>
            </a:r>
            <a:r>
              <a:rPr lang="pt-BR" sz="1600" b="1" dirty="0" err="1"/>
              <a:t>Lobur</a:t>
            </a:r>
            <a:r>
              <a:rPr lang="pt-BR" sz="1600" b="1" dirty="0"/>
              <a:t>: tradução: Maria Lúcia </a:t>
            </a:r>
            <a:r>
              <a:rPr lang="pt-BR" sz="1600" b="1" dirty="0" err="1"/>
              <a:t>Blandk</a:t>
            </a:r>
            <a:r>
              <a:rPr lang="pt-BR" sz="1600" b="1" dirty="0"/>
              <a:t> </a:t>
            </a:r>
            <a:r>
              <a:rPr lang="pt-BR" sz="1600" b="1" dirty="0" err="1"/>
              <a:t>Lisbôa</a:t>
            </a:r>
            <a:r>
              <a:rPr lang="pt-BR" sz="1600" b="1" dirty="0"/>
              <a:t>: </a:t>
            </a:r>
            <a:r>
              <a:rPr lang="pt-BR" sz="1600" b="1" dirty="0" err="1"/>
              <a:t>refisão</a:t>
            </a:r>
            <a:r>
              <a:rPr lang="pt-BR" sz="1600" b="1" dirty="0"/>
              <a:t> técnica: Carlos Arthur Lang </a:t>
            </a:r>
            <a:r>
              <a:rPr lang="pt-BR" sz="1600" b="1" dirty="0" err="1"/>
              <a:t>Lisbôa</a:t>
            </a:r>
            <a:r>
              <a:rPr lang="pt-BR" sz="1600" b="1" dirty="0"/>
              <a:t>. – 2 ed. – Porto Alegre: </a:t>
            </a:r>
            <a:r>
              <a:rPr lang="pt-BR" sz="1600" b="1" dirty="0" err="1"/>
              <a:t>Bookman</a:t>
            </a:r>
            <a:r>
              <a:rPr lang="pt-BR" sz="1600" b="1" dirty="0"/>
              <a:t>, 2010.</a:t>
            </a:r>
          </a:p>
          <a:p>
            <a:pPr marL="84137" lvl="2" indent="0">
              <a:buNone/>
            </a:pPr>
            <a:r>
              <a:rPr lang="pt-BR" sz="1600" b="1" dirty="0"/>
              <a:t>PATTERSON, David A. Organização de computadores: interface hardware/software / David A. </a:t>
            </a:r>
            <a:r>
              <a:rPr lang="pt-BR" sz="1600" b="1" dirty="0" err="1"/>
              <a:t>Pertterson</a:t>
            </a:r>
            <a:r>
              <a:rPr lang="pt-BR" sz="1600" b="1" dirty="0"/>
              <a:t>, John L. </a:t>
            </a:r>
            <a:r>
              <a:rPr lang="pt-BR" sz="1600" b="1" dirty="0" err="1"/>
              <a:t>Hennesy</a:t>
            </a:r>
            <a:r>
              <a:rPr lang="pt-BR" sz="1600" b="1" dirty="0"/>
              <a:t>: [tradução Daniel Vieira], - 4 ed. – Rio de Janeiro </a:t>
            </a:r>
            <a:r>
              <a:rPr lang="pt-BR" sz="1600" b="1" dirty="0" err="1"/>
              <a:t>Elsevier</a:t>
            </a:r>
            <a:r>
              <a:rPr lang="pt-BR" sz="1600" b="1" dirty="0"/>
              <a:t>, 2014.</a:t>
            </a:r>
          </a:p>
          <a:p>
            <a:pPr marL="84137" lvl="2" indent="0">
              <a:buNone/>
            </a:pPr>
            <a:r>
              <a:rPr lang="pt-BR" sz="1600" b="1" dirty="0"/>
              <a:t>REISNER, </a:t>
            </a:r>
            <a:r>
              <a:rPr lang="pt-BR" sz="1600" b="1" dirty="0" err="1"/>
              <a:t>Trudi</a:t>
            </a:r>
            <a:r>
              <a:rPr lang="pt-BR" sz="1600" b="1" dirty="0"/>
              <a:t>. Microsoft Office / </a:t>
            </a:r>
            <a:r>
              <a:rPr lang="pt-BR" sz="1600" b="1" dirty="0" err="1"/>
              <a:t>Trudi</a:t>
            </a:r>
            <a:r>
              <a:rPr lang="pt-BR" sz="1600" b="1" dirty="0"/>
              <a:t> </a:t>
            </a:r>
            <a:r>
              <a:rPr lang="pt-BR" sz="1600" b="1" dirty="0" err="1"/>
              <a:t>Reisner</a:t>
            </a:r>
            <a:r>
              <a:rPr lang="pt-BR" sz="1600" b="1" dirty="0"/>
              <a:t> ; tradução </a:t>
            </a:r>
            <a:r>
              <a:rPr lang="pt-BR" sz="1600" b="1" dirty="0" err="1"/>
              <a:t>Vandenberg</a:t>
            </a:r>
            <a:r>
              <a:rPr lang="pt-BR" sz="1600" b="1" dirty="0"/>
              <a:t> Dantas de Souza. – Rio de Janeiro: Campus. 1995.</a:t>
            </a:r>
          </a:p>
        </p:txBody>
      </p:sp>
      <p:sp>
        <p:nvSpPr>
          <p:cNvPr id="4" name="Espaço Reservado para Número de Slide 3"/>
          <p:cNvSpPr>
            <a:spLocks noGrp="1"/>
          </p:cNvSpPr>
          <p:nvPr>
            <p:ph type="sldNum" sz="quarter" idx="12"/>
          </p:nvPr>
        </p:nvSpPr>
        <p:spPr/>
        <p:txBody>
          <a:bodyPr/>
          <a:lstStyle/>
          <a:p>
            <a:pPr>
              <a:defRPr/>
            </a:pPr>
            <a:fld id="{CC3D8EE1-BEB8-434D-9561-FECA898F6018}" type="slidenum">
              <a:rPr lang="pt-BR" smtClean="0"/>
              <a:pPr>
                <a:defRPr/>
              </a:pPr>
              <a:t>7</a:t>
            </a:fld>
            <a:endParaRPr lang="pt-BR"/>
          </a:p>
        </p:txBody>
      </p:sp>
    </p:spTree>
    <p:extLst>
      <p:ext uri="{BB962C8B-B14F-4D97-AF65-F5344CB8AC3E}">
        <p14:creationId xmlns:p14="http://schemas.microsoft.com/office/powerpoint/2010/main" val="1080921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pt-BR" dirty="0"/>
              <a:t>Introdução à informática</a:t>
            </a:r>
          </a:p>
        </p:txBody>
      </p:sp>
      <p:sp>
        <p:nvSpPr>
          <p:cNvPr id="6" name="Espaço Reservado para Texto 5"/>
          <p:cNvSpPr>
            <a:spLocks noGrp="1"/>
          </p:cNvSpPr>
          <p:nvPr>
            <p:ph type="body" idx="1"/>
          </p:nvPr>
        </p:nvSpPr>
        <p:spPr/>
        <p:txBody>
          <a:bodyPr/>
          <a:lstStyle/>
          <a:p>
            <a:r>
              <a:rPr lang="pt-BR" dirty="0"/>
              <a:t>Aula 02</a:t>
            </a:r>
          </a:p>
        </p:txBody>
      </p:sp>
      <p:sp>
        <p:nvSpPr>
          <p:cNvPr id="4" name="Espaço Reservado para Número de Slide 3"/>
          <p:cNvSpPr>
            <a:spLocks noGrp="1"/>
          </p:cNvSpPr>
          <p:nvPr>
            <p:ph type="sldNum" sz="quarter" idx="12"/>
          </p:nvPr>
        </p:nvSpPr>
        <p:spPr/>
        <p:txBody>
          <a:bodyPr/>
          <a:lstStyle/>
          <a:p>
            <a:pPr>
              <a:defRPr/>
            </a:pPr>
            <a:fld id="{CC3D8EE1-BEB8-434D-9561-FECA898F6018}" type="slidenum">
              <a:rPr lang="pt-BR" smtClean="0"/>
              <a:pPr>
                <a:defRPr/>
              </a:pPr>
              <a:t>8</a:t>
            </a:fld>
            <a:endParaRPr lang="pt-BR"/>
          </a:p>
        </p:txBody>
      </p:sp>
    </p:spTree>
    <p:extLst>
      <p:ext uri="{BB962C8B-B14F-4D97-AF65-F5344CB8AC3E}">
        <p14:creationId xmlns:p14="http://schemas.microsoft.com/office/powerpoint/2010/main" val="27526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nvGraphicFramePr>
        <p:xfrm>
          <a:off x="251520" y="404664"/>
          <a:ext cx="8640960" cy="6336703"/>
        </p:xfrm>
        <a:graphic>
          <a:graphicData uri="http://schemas.openxmlformats.org/presentationml/2006/ole">
            <mc:AlternateContent xmlns:mc="http://schemas.openxmlformats.org/markup-compatibility/2006">
              <mc:Choice xmlns:v="urn:schemas-microsoft-com:vml" Requires="v">
                <p:oleObj name="Imagem de bitmap" r:id="rId2" imgW="6276190" imgH="6485714" progId="PBrush">
                  <p:embed/>
                </p:oleObj>
              </mc:Choice>
              <mc:Fallback>
                <p:oleObj name="Imagem de bitmap" r:id="rId2" imgW="6276190" imgH="6485714" progId="PBrush">
                  <p:embed/>
                  <p:pic>
                    <p:nvPicPr>
                      <p:cNvPr id="4" name="Objeto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04664"/>
                        <a:ext cx="8640960" cy="633670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470634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idx="1"/>
          </p:nvPr>
        </p:nvSpPr>
        <p:spPr>
          <a:xfrm>
            <a:off x="457200" y="1340768"/>
            <a:ext cx="8229600" cy="648072"/>
          </a:xfrm>
        </p:spPr>
        <p:txBody>
          <a:bodyPr/>
          <a:lstStyle/>
          <a:p>
            <a:pPr marL="447675" indent="-447675" algn="ctr" eaLnBrk="1" hangingPunct="1">
              <a:buFont typeface="Wingdings" pitchFamily="2" charset="2"/>
              <a:buNone/>
              <a:defRPr/>
            </a:pPr>
            <a:r>
              <a:rPr lang="pt-BR" sz="2800" dirty="0">
                <a:effectLst>
                  <a:outerShdw blurRad="38100" dist="38100" dir="2700000" algn="tl">
                    <a:srgbClr val="C0C0C0"/>
                  </a:outerShdw>
                </a:effectLst>
              </a:rPr>
              <a:t>A máquina original de Von Neumann</a:t>
            </a:r>
          </a:p>
        </p:txBody>
      </p:sp>
      <p:pic>
        <p:nvPicPr>
          <p:cNvPr id="52227" name="Picture 3" descr="neumann"/>
          <p:cNvPicPr>
            <a:picLocks noChangeAspect="1" noChangeArrowheads="1"/>
          </p:cNvPicPr>
          <p:nvPr/>
        </p:nvPicPr>
        <p:blipFill>
          <a:blip r:embed="rId3">
            <a:lum bright="-36000" contrast="30000"/>
            <a:grayscl/>
            <a:extLst>
              <a:ext uri="{28A0092B-C50C-407E-A947-70E740481C1C}">
                <a14:useLocalDpi xmlns:a14="http://schemas.microsoft.com/office/drawing/2010/main" val="0"/>
              </a:ext>
            </a:extLst>
          </a:blip>
          <a:srcRect/>
          <a:stretch>
            <a:fillRect/>
          </a:stretch>
        </p:blipFill>
        <p:spPr bwMode="auto">
          <a:xfrm>
            <a:off x="755576" y="2204864"/>
            <a:ext cx="7722621" cy="423918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457200" y="457200"/>
            <a:ext cx="8229600" cy="667544"/>
          </a:xfrm>
        </p:spPr>
        <p:txBody>
          <a:bodyPr>
            <a:normAutofit fontScale="90000"/>
          </a:bodyPr>
          <a:lstStyle/>
          <a:p>
            <a:pPr algn="ctr"/>
            <a:r>
              <a:rPr lang="pt-BR" dirty="0"/>
              <a:t>Introdução</a:t>
            </a:r>
          </a:p>
        </p:txBody>
      </p:sp>
    </p:spTree>
    <p:extLst>
      <p:ext uri="{BB962C8B-B14F-4D97-AF65-F5344CB8AC3E}">
        <p14:creationId xmlns:p14="http://schemas.microsoft.com/office/powerpoint/2010/main" val="206347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57200"/>
            <a:ext cx="8229600" cy="739552"/>
          </a:xfrm>
        </p:spPr>
        <p:txBody>
          <a:bodyPr/>
          <a:lstStyle/>
          <a:p>
            <a:pPr algn="ctr"/>
            <a:r>
              <a:rPr lang="pt-BR" dirty="0"/>
              <a:t>Introdução</a:t>
            </a:r>
          </a:p>
        </p:txBody>
      </p:sp>
      <p:sp>
        <p:nvSpPr>
          <p:cNvPr id="4" name="Rectangle 2"/>
          <p:cNvSpPr>
            <a:spLocks noGrp="1" noChangeArrowheads="1"/>
          </p:cNvSpPr>
          <p:nvPr>
            <p:ph idx="1"/>
          </p:nvPr>
        </p:nvSpPr>
        <p:spPr>
          <a:xfrm>
            <a:off x="457200" y="1340768"/>
            <a:ext cx="8229600" cy="5472608"/>
          </a:xfrm>
        </p:spPr>
        <p:txBody>
          <a:bodyPr/>
          <a:lstStyle/>
          <a:p>
            <a:pPr marL="447675" indent="-447675" eaLnBrk="1" hangingPunct="1">
              <a:defRPr/>
            </a:pPr>
            <a:r>
              <a:rPr lang="pt-BR" sz="2000" dirty="0">
                <a:effectLst>
                  <a:outerShdw blurRad="38100" dist="38100" dir="2700000" algn="tl">
                    <a:srgbClr val="C0C0C0"/>
                  </a:outerShdw>
                </a:effectLst>
                <a:latin typeface="Penguin" pitchFamily="34" charset="0"/>
              </a:rPr>
              <a:t>Geração Zero</a:t>
            </a:r>
          </a:p>
          <a:p>
            <a:pPr marL="990600" lvl="1" indent="-361950" eaLnBrk="1" hangingPunct="1">
              <a:defRPr/>
            </a:pPr>
            <a:r>
              <a:rPr lang="pt-BR" sz="2000" dirty="0"/>
              <a:t>Computadores Mecânicos e eletromecânicos (-1642-1945)</a:t>
            </a:r>
          </a:p>
          <a:p>
            <a:pPr marL="447675" indent="-447675" eaLnBrk="1" hangingPunct="1">
              <a:defRPr/>
            </a:pPr>
            <a:endParaRPr lang="pt-BR" sz="2000" dirty="0"/>
          </a:p>
          <a:p>
            <a:pPr marL="447675" indent="-447675" eaLnBrk="1" hangingPunct="1">
              <a:defRPr/>
            </a:pPr>
            <a:r>
              <a:rPr lang="pt-BR" sz="2000" dirty="0">
                <a:effectLst>
                  <a:outerShdw blurRad="38100" dist="38100" dir="2700000" algn="tl">
                    <a:srgbClr val="C0C0C0"/>
                  </a:outerShdw>
                </a:effectLst>
                <a:latin typeface="Penguin" pitchFamily="34" charset="0"/>
              </a:rPr>
              <a:t>A Primeira Geração</a:t>
            </a:r>
          </a:p>
          <a:p>
            <a:pPr marL="990600" lvl="1" indent="-361950" eaLnBrk="1" hangingPunct="1">
              <a:defRPr/>
            </a:pPr>
            <a:r>
              <a:rPr lang="pt-BR" sz="2000" dirty="0"/>
              <a:t>Válvulas (1945-1955)</a:t>
            </a:r>
          </a:p>
          <a:p>
            <a:pPr marL="447675" indent="-447675" eaLnBrk="1" hangingPunct="1">
              <a:defRPr/>
            </a:pPr>
            <a:endParaRPr lang="pt-BR" sz="2000" dirty="0"/>
          </a:p>
          <a:p>
            <a:pPr marL="447675" indent="-447675" eaLnBrk="1" hangingPunct="1">
              <a:defRPr/>
            </a:pPr>
            <a:r>
              <a:rPr lang="pt-BR" sz="2000" dirty="0">
                <a:effectLst>
                  <a:outerShdw blurRad="38100" dist="38100" dir="2700000" algn="tl">
                    <a:srgbClr val="C0C0C0"/>
                  </a:outerShdw>
                </a:effectLst>
                <a:latin typeface="Penguin" pitchFamily="34" charset="0"/>
              </a:rPr>
              <a:t>A Segunda Geração</a:t>
            </a:r>
          </a:p>
          <a:p>
            <a:pPr marL="990600" lvl="1" indent="-361950" eaLnBrk="1" hangingPunct="1">
              <a:defRPr/>
            </a:pPr>
            <a:r>
              <a:rPr lang="pt-BR" sz="2000" dirty="0"/>
              <a:t>Transistores (1955-1965)</a:t>
            </a:r>
          </a:p>
          <a:p>
            <a:pPr marL="447675" indent="-447675" eaLnBrk="1" hangingPunct="1">
              <a:defRPr/>
            </a:pPr>
            <a:endParaRPr lang="pt-BR" sz="2000" dirty="0"/>
          </a:p>
          <a:p>
            <a:pPr marL="447675" indent="-447675" eaLnBrk="1" hangingPunct="1">
              <a:defRPr/>
            </a:pPr>
            <a:r>
              <a:rPr lang="pt-BR" sz="2000" dirty="0">
                <a:effectLst>
                  <a:outerShdw blurRad="38100" dist="38100" dir="2700000" algn="tl">
                    <a:srgbClr val="C0C0C0"/>
                  </a:outerShdw>
                </a:effectLst>
                <a:latin typeface="Penguin" pitchFamily="34" charset="0"/>
              </a:rPr>
              <a:t>A Terceira Geração</a:t>
            </a:r>
          </a:p>
          <a:p>
            <a:pPr marL="990600" lvl="1" indent="-361950" eaLnBrk="1" hangingPunct="1">
              <a:defRPr/>
            </a:pPr>
            <a:r>
              <a:rPr lang="pt-BR" sz="2000" dirty="0"/>
              <a:t>Circuitos Integrados (1965-1980)</a:t>
            </a:r>
          </a:p>
          <a:p>
            <a:pPr marL="447675" indent="-447675" eaLnBrk="1" hangingPunct="1">
              <a:defRPr/>
            </a:pPr>
            <a:endParaRPr lang="pt-BR" sz="2000" dirty="0"/>
          </a:p>
          <a:p>
            <a:pPr marL="447675" indent="-447675" eaLnBrk="1" hangingPunct="1">
              <a:defRPr/>
            </a:pPr>
            <a:r>
              <a:rPr lang="pt-BR" sz="2000" dirty="0">
                <a:effectLst>
                  <a:outerShdw blurRad="38100" dist="38100" dir="2700000" algn="tl">
                    <a:srgbClr val="C0C0C0"/>
                  </a:outerShdw>
                </a:effectLst>
                <a:latin typeface="Penguin" pitchFamily="34" charset="0"/>
              </a:rPr>
              <a:t>A Quarta Geração</a:t>
            </a:r>
          </a:p>
          <a:p>
            <a:pPr marL="990600" lvl="1" indent="-361950" eaLnBrk="1" hangingPunct="1">
              <a:defRPr/>
            </a:pPr>
            <a:r>
              <a:rPr lang="pt-BR" sz="2000" dirty="0"/>
              <a:t>Integração de Circuitos em Escala Muito Alta (1980-2010)</a:t>
            </a:r>
          </a:p>
        </p:txBody>
      </p:sp>
    </p:spTree>
    <p:extLst>
      <p:ext uri="{BB962C8B-B14F-4D97-AF65-F5344CB8AC3E}">
        <p14:creationId xmlns:p14="http://schemas.microsoft.com/office/powerpoint/2010/main" val="2872469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62879FE-C022-4604-AB6D-48A2AB19DEBB}"/>
              </a:ext>
            </a:extLst>
          </p:cNvPr>
          <p:cNvSpPr>
            <a:spLocks noGrp="1"/>
          </p:cNvSpPr>
          <p:nvPr>
            <p:ph type="title"/>
          </p:nvPr>
        </p:nvSpPr>
        <p:spPr/>
        <p:txBody>
          <a:bodyPr/>
          <a:lstStyle/>
          <a:p>
            <a:pPr algn="ctr"/>
            <a:r>
              <a:rPr lang="pt-BR" dirty="0"/>
              <a:t>Gerações de Computadores</a:t>
            </a:r>
          </a:p>
        </p:txBody>
      </p:sp>
      <p:sp>
        <p:nvSpPr>
          <p:cNvPr id="10" name="Espaço Reservado para Conteúdo 9">
            <a:extLst>
              <a:ext uri="{FF2B5EF4-FFF2-40B4-BE49-F238E27FC236}">
                <a16:creationId xmlns:a16="http://schemas.microsoft.com/office/drawing/2014/main" id="{EA02A94B-7496-4A52-B5DE-77E888B91EE9}"/>
              </a:ext>
            </a:extLst>
          </p:cNvPr>
          <p:cNvSpPr>
            <a:spLocks noGrp="1"/>
          </p:cNvSpPr>
          <p:nvPr>
            <p:ph sz="half" idx="1"/>
          </p:nvPr>
        </p:nvSpPr>
        <p:spPr>
          <a:xfrm>
            <a:off x="457199" y="1673352"/>
            <a:ext cx="3917743" cy="990600"/>
          </a:xfrm>
        </p:spPr>
        <p:txBody>
          <a:bodyPr/>
          <a:lstStyle/>
          <a:p>
            <a:pPr marL="0" indent="0" algn="ctr">
              <a:buNone/>
            </a:pPr>
            <a:r>
              <a:rPr lang="pt-BR" dirty="0"/>
              <a:t>Geração Zero - Mecânicos</a:t>
            </a:r>
          </a:p>
          <a:p>
            <a:pPr marL="0" indent="0" algn="ctr">
              <a:buNone/>
            </a:pPr>
            <a:r>
              <a:rPr lang="pt-BR" dirty="0"/>
              <a:t>Anteriores a 1945</a:t>
            </a:r>
          </a:p>
        </p:txBody>
      </p:sp>
      <p:sp>
        <p:nvSpPr>
          <p:cNvPr id="11" name="Espaço Reservado para Conteúdo 10">
            <a:extLst>
              <a:ext uri="{FF2B5EF4-FFF2-40B4-BE49-F238E27FC236}">
                <a16:creationId xmlns:a16="http://schemas.microsoft.com/office/drawing/2014/main" id="{1799120B-0A96-4741-BBDB-A7601AF04DB4}"/>
              </a:ext>
            </a:extLst>
          </p:cNvPr>
          <p:cNvSpPr>
            <a:spLocks noGrp="1"/>
          </p:cNvSpPr>
          <p:nvPr>
            <p:ph sz="half" idx="2"/>
          </p:nvPr>
        </p:nvSpPr>
        <p:spPr>
          <a:xfrm>
            <a:off x="4648200" y="1673352"/>
            <a:ext cx="4038600" cy="990600"/>
          </a:xfrm>
        </p:spPr>
        <p:txBody>
          <a:bodyPr/>
          <a:lstStyle/>
          <a:p>
            <a:pPr marL="0" indent="0" algn="ctr">
              <a:buNone/>
            </a:pPr>
            <a:r>
              <a:rPr lang="pt-BR" dirty="0"/>
              <a:t>1ª Geração - </a:t>
            </a:r>
            <a:r>
              <a:rPr lang="pt-BR" dirty="0" err="1"/>
              <a:t>Vávulas</a:t>
            </a:r>
            <a:endParaRPr lang="pt-BR" dirty="0"/>
          </a:p>
          <a:p>
            <a:pPr marL="0" indent="0">
              <a:buNone/>
            </a:pPr>
            <a:r>
              <a:rPr lang="pt-BR" dirty="0"/>
              <a:t>Anteriores a 1945 a 1955</a:t>
            </a:r>
          </a:p>
          <a:p>
            <a:pPr marL="0" indent="0">
              <a:buNone/>
            </a:pPr>
            <a:endParaRPr lang="pt-BR" dirty="0"/>
          </a:p>
        </p:txBody>
      </p:sp>
      <p:sp>
        <p:nvSpPr>
          <p:cNvPr id="4" name="Espaço Reservado para Número de Slide 3">
            <a:extLst>
              <a:ext uri="{FF2B5EF4-FFF2-40B4-BE49-F238E27FC236}">
                <a16:creationId xmlns:a16="http://schemas.microsoft.com/office/drawing/2014/main" id="{9E67AA88-39DD-44C9-91CB-E8CB9428F72C}"/>
              </a:ext>
            </a:extLst>
          </p:cNvPr>
          <p:cNvSpPr>
            <a:spLocks noGrp="1"/>
          </p:cNvSpPr>
          <p:nvPr>
            <p:ph type="sldNum" sz="quarter" idx="12"/>
          </p:nvPr>
        </p:nvSpPr>
        <p:spPr/>
        <p:txBody>
          <a:bodyPr/>
          <a:lstStyle/>
          <a:p>
            <a:pPr>
              <a:defRPr/>
            </a:pPr>
            <a:fld id="{CC3D8EE1-BEB8-434D-9561-FECA898F6018}" type="slidenum">
              <a:rPr lang="pt-BR" smtClean="0"/>
              <a:pPr>
                <a:defRPr/>
              </a:pPr>
              <a:t>12</a:t>
            </a:fld>
            <a:endParaRPr lang="pt-BR"/>
          </a:p>
        </p:txBody>
      </p:sp>
      <p:pic>
        <p:nvPicPr>
          <p:cNvPr id="2050" name="Picture 2" descr="Computador Mecânico de Cartões | Catarinabaptista's Blog">
            <a:extLst>
              <a:ext uri="{FF2B5EF4-FFF2-40B4-BE49-F238E27FC236}">
                <a16:creationId xmlns:a16="http://schemas.microsoft.com/office/drawing/2014/main" id="{B0693DCE-6A3D-4ED9-941B-FCA05A33FB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511" y="2924944"/>
            <a:ext cx="3888432" cy="32930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ransistores e Válvulas eletrônicas: Uso das válvulas nos computadores">
            <a:extLst>
              <a:ext uri="{FF2B5EF4-FFF2-40B4-BE49-F238E27FC236}">
                <a16:creationId xmlns:a16="http://schemas.microsoft.com/office/drawing/2014/main" id="{03EB49F1-2862-4255-A5B0-BF7585E13A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7948" y="2924944"/>
            <a:ext cx="4206516" cy="3357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024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62879FE-C022-4604-AB6D-48A2AB19DEBB}"/>
              </a:ext>
            </a:extLst>
          </p:cNvPr>
          <p:cNvSpPr>
            <a:spLocks noGrp="1"/>
          </p:cNvSpPr>
          <p:nvPr>
            <p:ph type="title"/>
          </p:nvPr>
        </p:nvSpPr>
        <p:spPr/>
        <p:txBody>
          <a:bodyPr/>
          <a:lstStyle/>
          <a:p>
            <a:pPr algn="ctr"/>
            <a:r>
              <a:rPr lang="pt-BR" dirty="0"/>
              <a:t>Gerações de Computadores</a:t>
            </a:r>
          </a:p>
        </p:txBody>
      </p:sp>
      <p:sp>
        <p:nvSpPr>
          <p:cNvPr id="10" name="Espaço Reservado para Conteúdo 9">
            <a:extLst>
              <a:ext uri="{FF2B5EF4-FFF2-40B4-BE49-F238E27FC236}">
                <a16:creationId xmlns:a16="http://schemas.microsoft.com/office/drawing/2014/main" id="{EA02A94B-7496-4A52-B5DE-77E888B91EE9}"/>
              </a:ext>
            </a:extLst>
          </p:cNvPr>
          <p:cNvSpPr>
            <a:spLocks noGrp="1"/>
          </p:cNvSpPr>
          <p:nvPr>
            <p:ph sz="half" idx="1"/>
          </p:nvPr>
        </p:nvSpPr>
        <p:spPr>
          <a:xfrm>
            <a:off x="457200" y="1673352"/>
            <a:ext cx="3888432" cy="990600"/>
          </a:xfrm>
        </p:spPr>
        <p:txBody>
          <a:bodyPr/>
          <a:lstStyle/>
          <a:p>
            <a:pPr marL="0" indent="0" algn="ctr">
              <a:buNone/>
            </a:pPr>
            <a:r>
              <a:rPr lang="pt-BR" dirty="0"/>
              <a:t>2ª Geração - Transistores</a:t>
            </a:r>
          </a:p>
          <a:p>
            <a:pPr marL="0" indent="0" algn="ctr">
              <a:buNone/>
            </a:pPr>
            <a:r>
              <a:rPr lang="pt-BR" dirty="0"/>
              <a:t>1955 a 1965</a:t>
            </a:r>
          </a:p>
        </p:txBody>
      </p:sp>
      <p:sp>
        <p:nvSpPr>
          <p:cNvPr id="11" name="Espaço Reservado para Conteúdo 10">
            <a:extLst>
              <a:ext uri="{FF2B5EF4-FFF2-40B4-BE49-F238E27FC236}">
                <a16:creationId xmlns:a16="http://schemas.microsoft.com/office/drawing/2014/main" id="{1799120B-0A96-4741-BBDB-A7601AF04DB4}"/>
              </a:ext>
            </a:extLst>
          </p:cNvPr>
          <p:cNvSpPr>
            <a:spLocks noGrp="1"/>
          </p:cNvSpPr>
          <p:nvPr>
            <p:ph sz="half" idx="2"/>
          </p:nvPr>
        </p:nvSpPr>
        <p:spPr>
          <a:xfrm>
            <a:off x="4648200" y="1673352"/>
            <a:ext cx="4038600" cy="990600"/>
          </a:xfrm>
        </p:spPr>
        <p:txBody>
          <a:bodyPr/>
          <a:lstStyle/>
          <a:p>
            <a:pPr marL="0" indent="0" algn="ctr">
              <a:buNone/>
            </a:pPr>
            <a:r>
              <a:rPr lang="pt-BR" dirty="0"/>
              <a:t>3ª Geração – </a:t>
            </a:r>
            <a:r>
              <a:rPr lang="pt-BR" dirty="0" err="1"/>
              <a:t>CI’s</a:t>
            </a:r>
            <a:endParaRPr lang="pt-BR" dirty="0"/>
          </a:p>
          <a:p>
            <a:pPr marL="0" indent="0" algn="ctr">
              <a:buNone/>
            </a:pPr>
            <a:r>
              <a:rPr lang="pt-BR" dirty="0"/>
              <a:t>1965 a 1980</a:t>
            </a:r>
          </a:p>
          <a:p>
            <a:pPr marL="0" indent="0">
              <a:buNone/>
            </a:pPr>
            <a:endParaRPr lang="pt-BR" dirty="0"/>
          </a:p>
        </p:txBody>
      </p:sp>
      <p:sp>
        <p:nvSpPr>
          <p:cNvPr id="4" name="Espaço Reservado para Número de Slide 3">
            <a:extLst>
              <a:ext uri="{FF2B5EF4-FFF2-40B4-BE49-F238E27FC236}">
                <a16:creationId xmlns:a16="http://schemas.microsoft.com/office/drawing/2014/main" id="{9E67AA88-39DD-44C9-91CB-E8CB9428F72C}"/>
              </a:ext>
            </a:extLst>
          </p:cNvPr>
          <p:cNvSpPr>
            <a:spLocks noGrp="1"/>
          </p:cNvSpPr>
          <p:nvPr>
            <p:ph type="sldNum" sz="quarter" idx="12"/>
          </p:nvPr>
        </p:nvSpPr>
        <p:spPr/>
        <p:txBody>
          <a:bodyPr/>
          <a:lstStyle/>
          <a:p>
            <a:pPr>
              <a:defRPr/>
            </a:pPr>
            <a:fld id="{CC3D8EE1-BEB8-434D-9561-FECA898F6018}" type="slidenum">
              <a:rPr lang="pt-BR" smtClean="0"/>
              <a:pPr>
                <a:defRPr/>
              </a:pPr>
              <a:t>13</a:t>
            </a:fld>
            <a:endParaRPr lang="pt-BR"/>
          </a:p>
        </p:txBody>
      </p:sp>
      <p:pic>
        <p:nvPicPr>
          <p:cNvPr id="3074" name="Picture 2" descr="Histórico da Computação - Tópicos de Informática Aplicados a Administração">
            <a:extLst>
              <a:ext uri="{FF2B5EF4-FFF2-40B4-BE49-F238E27FC236}">
                <a16:creationId xmlns:a16="http://schemas.microsoft.com/office/drawing/2014/main" id="{F40AD7A2-E907-49C6-B07E-6D31D92818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95" y="3420010"/>
            <a:ext cx="4033137" cy="21530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3ª Geração - Circuitos Integrados - História dos Computadores">
            <a:extLst>
              <a:ext uri="{FF2B5EF4-FFF2-40B4-BE49-F238E27FC236}">
                <a16:creationId xmlns:a16="http://schemas.microsoft.com/office/drawing/2014/main" id="{92023DAD-FF0F-4918-8FDD-877847A6BE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140968"/>
            <a:ext cx="3317354" cy="2600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91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appl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447800"/>
            <a:ext cx="2640013" cy="16224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0659" name="Picture 3" descr="appl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371600"/>
            <a:ext cx="2247900" cy="204470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0660" name="Rectangle 4"/>
          <p:cNvSpPr>
            <a:spLocks noChangeArrowheads="1"/>
          </p:cNvSpPr>
          <p:nvPr/>
        </p:nvSpPr>
        <p:spPr bwMode="auto">
          <a:xfrm>
            <a:off x="2133600" y="3067050"/>
            <a:ext cx="10302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pt-BR" altLang="pt-BR" sz="2000" b="1"/>
              <a:t>Apple I</a:t>
            </a:r>
          </a:p>
        </p:txBody>
      </p:sp>
      <p:sp>
        <p:nvSpPr>
          <p:cNvPr id="70661" name="Rectangle 5"/>
          <p:cNvSpPr>
            <a:spLocks noChangeArrowheads="1"/>
          </p:cNvSpPr>
          <p:nvPr/>
        </p:nvSpPr>
        <p:spPr bwMode="auto">
          <a:xfrm>
            <a:off x="6019800" y="3429000"/>
            <a:ext cx="11001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pt-BR" altLang="pt-BR" sz="2000" b="1" dirty="0"/>
              <a:t>Apple II</a:t>
            </a:r>
          </a:p>
        </p:txBody>
      </p:sp>
      <p:sp>
        <p:nvSpPr>
          <p:cNvPr id="70662" name="Rectangle 6"/>
          <p:cNvSpPr>
            <a:spLocks noGrp="1" noChangeArrowheads="1"/>
          </p:cNvSpPr>
          <p:nvPr>
            <p:ph type="title"/>
          </p:nvPr>
        </p:nvSpPr>
        <p:spPr>
          <a:xfrm>
            <a:off x="1403350" y="484188"/>
            <a:ext cx="6115050" cy="641350"/>
          </a:xfrm>
          <a:effectLst>
            <a:outerShdw dist="28398" dir="20006097" algn="ctr" rotWithShape="0">
              <a:srgbClr val="000000"/>
            </a:outerShdw>
          </a:effectLst>
        </p:spPr>
        <p:txBody>
          <a:bodyPr/>
          <a:lstStyle/>
          <a:p>
            <a:pPr eaLnBrk="1" hangingPunct="1"/>
            <a:r>
              <a:rPr lang="pt-BR" altLang="pt-BR" sz="3600" dirty="0">
                <a:solidFill>
                  <a:schemeClr val="tx1"/>
                </a:solidFill>
              </a:rPr>
              <a:t>Evolução dos Computadores</a:t>
            </a:r>
          </a:p>
        </p:txBody>
      </p:sp>
      <p:pic>
        <p:nvPicPr>
          <p:cNvPr id="70663" name="Picture 7" descr="osborne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4092575"/>
            <a:ext cx="2805113" cy="2195513"/>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0664" name="Rectangle 8"/>
          <p:cNvSpPr>
            <a:spLocks noChangeArrowheads="1"/>
          </p:cNvSpPr>
          <p:nvPr/>
        </p:nvSpPr>
        <p:spPr bwMode="auto">
          <a:xfrm>
            <a:off x="5924550" y="6280150"/>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pt-BR" altLang="pt-BR" sz="2000" b="1" dirty="0"/>
              <a:t>Osborne I</a:t>
            </a:r>
          </a:p>
        </p:txBody>
      </p:sp>
      <p:pic>
        <p:nvPicPr>
          <p:cNvPr id="70665" name="Picture 9" descr="ibmp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3871913"/>
            <a:ext cx="2165350" cy="22320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0666" name="Rectangle 10"/>
          <p:cNvSpPr>
            <a:spLocks noChangeArrowheads="1"/>
          </p:cNvSpPr>
          <p:nvPr/>
        </p:nvSpPr>
        <p:spPr bwMode="auto">
          <a:xfrm>
            <a:off x="2114550" y="6099175"/>
            <a:ext cx="1073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spcBef>
                <a:spcPct val="20000"/>
              </a:spcBef>
              <a:buClr>
                <a:schemeClr val="bg2"/>
              </a:buClr>
              <a:buSzPct val="75000"/>
              <a:buFont typeface="Wingdings" pitchFamily="2" charset="2"/>
              <a:buChar char="n"/>
              <a:defRPr sz="3200">
                <a:solidFill>
                  <a:schemeClr val="tx1"/>
                </a:solidFill>
                <a:latin typeface="Arial"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Arial"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Arial"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pt-BR" altLang="pt-BR" sz="2000" b="1" dirty="0"/>
              <a:t>IBM PC</a:t>
            </a:r>
          </a:p>
        </p:txBody>
      </p:sp>
    </p:spTree>
    <p:extLst>
      <p:ext uri="{BB962C8B-B14F-4D97-AF65-F5344CB8AC3E}">
        <p14:creationId xmlns:p14="http://schemas.microsoft.com/office/powerpoint/2010/main" val="3886923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62879FE-C022-4604-AB6D-48A2AB19DEBB}"/>
              </a:ext>
            </a:extLst>
          </p:cNvPr>
          <p:cNvSpPr>
            <a:spLocks noGrp="1"/>
          </p:cNvSpPr>
          <p:nvPr>
            <p:ph type="title"/>
          </p:nvPr>
        </p:nvSpPr>
        <p:spPr/>
        <p:txBody>
          <a:bodyPr/>
          <a:lstStyle/>
          <a:p>
            <a:pPr algn="ctr"/>
            <a:r>
              <a:rPr lang="pt-BR" dirty="0"/>
              <a:t>Gerações de Computadores</a:t>
            </a:r>
          </a:p>
        </p:txBody>
      </p:sp>
      <p:sp>
        <p:nvSpPr>
          <p:cNvPr id="10" name="Espaço Reservado para Conteúdo 9">
            <a:extLst>
              <a:ext uri="{FF2B5EF4-FFF2-40B4-BE49-F238E27FC236}">
                <a16:creationId xmlns:a16="http://schemas.microsoft.com/office/drawing/2014/main" id="{EA02A94B-7496-4A52-B5DE-77E888B91EE9}"/>
              </a:ext>
            </a:extLst>
          </p:cNvPr>
          <p:cNvSpPr>
            <a:spLocks noGrp="1"/>
          </p:cNvSpPr>
          <p:nvPr>
            <p:ph sz="half" idx="1"/>
          </p:nvPr>
        </p:nvSpPr>
        <p:spPr>
          <a:xfrm>
            <a:off x="457200" y="1673352"/>
            <a:ext cx="4191000" cy="990600"/>
          </a:xfrm>
        </p:spPr>
        <p:txBody>
          <a:bodyPr/>
          <a:lstStyle/>
          <a:p>
            <a:pPr marL="0" indent="0" algn="ctr">
              <a:buNone/>
            </a:pPr>
            <a:r>
              <a:rPr lang="pt-BR" dirty="0"/>
              <a:t>4ª Geração - Processadores</a:t>
            </a:r>
          </a:p>
          <a:p>
            <a:pPr marL="0" indent="0" algn="ctr">
              <a:buNone/>
            </a:pPr>
            <a:r>
              <a:rPr lang="pt-BR" dirty="0"/>
              <a:t>1980 a 2010</a:t>
            </a:r>
          </a:p>
        </p:txBody>
      </p:sp>
      <p:sp>
        <p:nvSpPr>
          <p:cNvPr id="11" name="Espaço Reservado para Conteúdo 10">
            <a:extLst>
              <a:ext uri="{FF2B5EF4-FFF2-40B4-BE49-F238E27FC236}">
                <a16:creationId xmlns:a16="http://schemas.microsoft.com/office/drawing/2014/main" id="{1799120B-0A96-4741-BBDB-A7601AF04DB4}"/>
              </a:ext>
            </a:extLst>
          </p:cNvPr>
          <p:cNvSpPr>
            <a:spLocks noGrp="1"/>
          </p:cNvSpPr>
          <p:nvPr>
            <p:ph sz="half" idx="2"/>
          </p:nvPr>
        </p:nvSpPr>
        <p:spPr>
          <a:xfrm>
            <a:off x="4648200" y="1673352"/>
            <a:ext cx="4038600" cy="990600"/>
          </a:xfrm>
        </p:spPr>
        <p:txBody>
          <a:bodyPr/>
          <a:lstStyle/>
          <a:p>
            <a:pPr marL="0" indent="0" algn="ctr">
              <a:buNone/>
            </a:pPr>
            <a:r>
              <a:rPr lang="pt-BR" dirty="0"/>
              <a:t>5ª Geração – </a:t>
            </a:r>
            <a:r>
              <a:rPr lang="pt-BR" dirty="0" err="1"/>
              <a:t>CI’s</a:t>
            </a:r>
            <a:endParaRPr lang="pt-BR" dirty="0"/>
          </a:p>
          <a:p>
            <a:pPr marL="0" indent="0" algn="ctr">
              <a:buNone/>
            </a:pPr>
            <a:r>
              <a:rPr lang="pt-BR" dirty="0"/>
              <a:t>2010 até hoje</a:t>
            </a:r>
          </a:p>
          <a:p>
            <a:pPr marL="0" indent="0">
              <a:buNone/>
            </a:pPr>
            <a:endParaRPr lang="pt-BR" dirty="0"/>
          </a:p>
        </p:txBody>
      </p:sp>
      <p:sp>
        <p:nvSpPr>
          <p:cNvPr id="4" name="Espaço Reservado para Número de Slide 3">
            <a:extLst>
              <a:ext uri="{FF2B5EF4-FFF2-40B4-BE49-F238E27FC236}">
                <a16:creationId xmlns:a16="http://schemas.microsoft.com/office/drawing/2014/main" id="{9E67AA88-39DD-44C9-91CB-E8CB9428F72C}"/>
              </a:ext>
            </a:extLst>
          </p:cNvPr>
          <p:cNvSpPr>
            <a:spLocks noGrp="1"/>
          </p:cNvSpPr>
          <p:nvPr>
            <p:ph type="sldNum" sz="quarter" idx="12"/>
          </p:nvPr>
        </p:nvSpPr>
        <p:spPr/>
        <p:txBody>
          <a:bodyPr/>
          <a:lstStyle/>
          <a:p>
            <a:pPr>
              <a:defRPr/>
            </a:pPr>
            <a:fld id="{CC3D8EE1-BEB8-434D-9561-FECA898F6018}" type="slidenum">
              <a:rPr lang="pt-BR" smtClean="0"/>
              <a:pPr>
                <a:defRPr/>
              </a:pPr>
              <a:t>15</a:t>
            </a:fld>
            <a:endParaRPr lang="pt-BR"/>
          </a:p>
        </p:txBody>
      </p:sp>
      <p:pic>
        <p:nvPicPr>
          <p:cNvPr id="4098" name="Picture 2" descr="Computador 286 Antigo | MercadoLivre 📦">
            <a:extLst>
              <a:ext uri="{FF2B5EF4-FFF2-40B4-BE49-F238E27FC236}">
                <a16:creationId xmlns:a16="http://schemas.microsoft.com/office/drawing/2014/main" id="{94B6A429-72CE-4F63-8367-8A8E608E3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75" y="2813304"/>
            <a:ext cx="4191793" cy="35499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omputador Completo- Intel Core 2 duo- Memória 4gb – Hd 250gb Cód 543 – PCRW">
            <a:extLst>
              <a:ext uri="{FF2B5EF4-FFF2-40B4-BE49-F238E27FC236}">
                <a16:creationId xmlns:a16="http://schemas.microsoft.com/office/drawing/2014/main" id="{56743A18-9214-4531-95FB-677FCF3D78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9540" y="2996952"/>
            <a:ext cx="4888964"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868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ChangeArrowheads="1"/>
          </p:cNvSpPr>
          <p:nvPr>
            <p:ph type="body" idx="1"/>
          </p:nvPr>
        </p:nvSpPr>
        <p:spPr>
          <a:xfrm>
            <a:off x="683568" y="1661331"/>
            <a:ext cx="7772400" cy="4647989"/>
          </a:xfrm>
        </p:spPr>
        <p:txBody>
          <a:bodyPr/>
          <a:lstStyle/>
          <a:p>
            <a:pPr eaLnBrk="1" hangingPunct="1">
              <a:lnSpc>
                <a:spcPct val="90000"/>
              </a:lnSpc>
              <a:buFont typeface="Wingdings" pitchFamily="2" charset="2"/>
              <a:buNone/>
              <a:defRPr/>
            </a:pPr>
            <a:r>
              <a:rPr lang="pt-BR" sz="2800" dirty="0">
                <a:effectLst>
                  <a:outerShdw blurRad="38100" dist="38100" dir="2700000" algn="tl">
                    <a:srgbClr val="C0C0C0"/>
                  </a:outerShdw>
                </a:effectLst>
                <a:latin typeface="Penguin" pitchFamily="34" charset="0"/>
              </a:rPr>
              <a:t>Evolução - Intel</a:t>
            </a:r>
          </a:p>
          <a:p>
            <a:pPr eaLnBrk="1" hangingPunct="1">
              <a:lnSpc>
                <a:spcPct val="90000"/>
              </a:lnSpc>
              <a:defRPr/>
            </a:pPr>
            <a:endParaRPr lang="pt-BR" sz="2000" dirty="0">
              <a:effectLst>
                <a:outerShdw blurRad="38100" dist="38100" dir="2700000" algn="tl">
                  <a:srgbClr val="C0C0C0"/>
                </a:outerShdw>
              </a:effectLst>
              <a:latin typeface="Penguin" pitchFamily="34" charset="0"/>
            </a:endParaRPr>
          </a:p>
          <a:p>
            <a:pPr eaLnBrk="1" hangingPunct="1">
              <a:lnSpc>
                <a:spcPct val="90000"/>
              </a:lnSpc>
              <a:defRPr/>
            </a:pPr>
            <a:r>
              <a:rPr lang="pt-BR" sz="2000" dirty="0">
                <a:effectLst>
                  <a:outerShdw blurRad="38100" dist="38100" dir="2700000" algn="tl">
                    <a:srgbClr val="C0C0C0"/>
                  </a:outerShdw>
                </a:effectLst>
              </a:rPr>
              <a:t>Primeiros</a:t>
            </a:r>
            <a:r>
              <a:rPr lang="pt-BR" sz="2000" dirty="0"/>
              <a:t>: 4004/4008</a:t>
            </a:r>
          </a:p>
          <a:p>
            <a:pPr eaLnBrk="1" hangingPunct="1">
              <a:lnSpc>
                <a:spcPct val="90000"/>
              </a:lnSpc>
              <a:defRPr/>
            </a:pPr>
            <a:r>
              <a:rPr lang="pt-BR" sz="2000" dirty="0">
                <a:effectLst>
                  <a:outerShdw blurRad="38100" dist="38100" dir="2700000" algn="tl">
                    <a:srgbClr val="C0C0C0"/>
                  </a:outerShdw>
                </a:effectLst>
              </a:rPr>
              <a:t>1ª Geração: </a:t>
            </a:r>
            <a:r>
              <a:rPr lang="pt-BR" sz="2000" dirty="0"/>
              <a:t>8088 </a:t>
            </a:r>
          </a:p>
          <a:p>
            <a:pPr eaLnBrk="1" hangingPunct="1">
              <a:lnSpc>
                <a:spcPct val="90000"/>
              </a:lnSpc>
              <a:defRPr/>
            </a:pPr>
            <a:r>
              <a:rPr lang="pt-BR" sz="2000" dirty="0">
                <a:effectLst>
                  <a:outerShdw blurRad="38100" dist="38100" dir="2700000" algn="tl">
                    <a:srgbClr val="C0C0C0"/>
                  </a:outerShdw>
                </a:effectLst>
              </a:rPr>
              <a:t>2ª Geração: </a:t>
            </a:r>
            <a:r>
              <a:rPr lang="pt-BR" sz="2000" dirty="0"/>
              <a:t>80286</a:t>
            </a:r>
          </a:p>
          <a:p>
            <a:pPr eaLnBrk="1" hangingPunct="1">
              <a:lnSpc>
                <a:spcPct val="90000"/>
              </a:lnSpc>
              <a:defRPr/>
            </a:pPr>
            <a:r>
              <a:rPr lang="pt-BR" sz="2000" dirty="0">
                <a:effectLst>
                  <a:outerShdw blurRad="38100" dist="38100" dir="2700000" algn="tl">
                    <a:srgbClr val="C0C0C0"/>
                  </a:outerShdw>
                </a:effectLst>
              </a:rPr>
              <a:t>3ª Geração: </a:t>
            </a:r>
            <a:r>
              <a:rPr lang="pt-BR" sz="2000" dirty="0"/>
              <a:t>80386</a:t>
            </a:r>
          </a:p>
          <a:p>
            <a:pPr eaLnBrk="1" hangingPunct="1">
              <a:lnSpc>
                <a:spcPct val="90000"/>
              </a:lnSpc>
              <a:defRPr/>
            </a:pPr>
            <a:r>
              <a:rPr lang="pt-BR" sz="2000" dirty="0">
                <a:effectLst>
                  <a:outerShdw blurRad="38100" dist="38100" dir="2700000" algn="tl">
                    <a:srgbClr val="C0C0C0"/>
                  </a:outerShdw>
                </a:effectLst>
              </a:rPr>
              <a:t>4ª Geração: </a:t>
            </a:r>
            <a:r>
              <a:rPr lang="pt-BR" sz="2000" dirty="0"/>
              <a:t>80486</a:t>
            </a:r>
          </a:p>
          <a:p>
            <a:pPr eaLnBrk="1" hangingPunct="1">
              <a:lnSpc>
                <a:spcPct val="90000"/>
              </a:lnSpc>
              <a:defRPr/>
            </a:pPr>
            <a:r>
              <a:rPr lang="pt-BR" sz="2000" dirty="0">
                <a:effectLst>
                  <a:outerShdw blurRad="38100" dist="38100" dir="2700000" algn="tl">
                    <a:srgbClr val="C0C0C0"/>
                  </a:outerShdw>
                </a:effectLst>
              </a:rPr>
              <a:t>5ª Geração: </a:t>
            </a:r>
            <a:r>
              <a:rPr lang="pt-BR" sz="2000" dirty="0"/>
              <a:t>Pentium e Pentium MMX</a:t>
            </a:r>
          </a:p>
          <a:p>
            <a:pPr eaLnBrk="1" hangingPunct="1">
              <a:lnSpc>
                <a:spcPct val="90000"/>
              </a:lnSpc>
              <a:defRPr/>
            </a:pPr>
            <a:r>
              <a:rPr lang="pt-BR" sz="2000" dirty="0">
                <a:effectLst>
                  <a:outerShdw blurRad="38100" dist="38100" dir="2700000" algn="tl">
                    <a:srgbClr val="C0C0C0"/>
                  </a:outerShdw>
                </a:effectLst>
              </a:rPr>
              <a:t>6ª Geração: </a:t>
            </a:r>
            <a:r>
              <a:rPr lang="pt-BR" sz="2000" dirty="0"/>
              <a:t>Pentium Pro, </a:t>
            </a:r>
            <a:r>
              <a:rPr lang="pt-BR" sz="2000" dirty="0">
                <a:cs typeface="Times New Roman" pitchFamily="18" charset="0"/>
              </a:rPr>
              <a:t>Pentium II, </a:t>
            </a:r>
            <a:r>
              <a:rPr lang="pt-BR" sz="2000" dirty="0" err="1">
                <a:cs typeface="Times New Roman" pitchFamily="18" charset="0"/>
              </a:rPr>
              <a:t>Celeron</a:t>
            </a:r>
            <a:r>
              <a:rPr lang="pt-BR" sz="2000" dirty="0">
                <a:cs typeface="Times New Roman" pitchFamily="18" charset="0"/>
              </a:rPr>
              <a:t>, Pentium III, Pentium II </a:t>
            </a:r>
            <a:r>
              <a:rPr lang="pt-BR" sz="2000" dirty="0" err="1">
                <a:cs typeface="Times New Roman" pitchFamily="18" charset="0"/>
              </a:rPr>
              <a:t>Xeon</a:t>
            </a:r>
            <a:r>
              <a:rPr lang="pt-BR" sz="2000" dirty="0">
                <a:cs typeface="Times New Roman" pitchFamily="18" charset="0"/>
              </a:rPr>
              <a:t>, Pentium III</a:t>
            </a:r>
            <a:r>
              <a:rPr lang="pt-BR" sz="2000" dirty="0">
                <a:effectLst>
                  <a:outerShdw blurRad="38100" dist="38100" dir="2700000" algn="tl">
                    <a:srgbClr val="C0C0C0"/>
                  </a:outerShdw>
                </a:effectLst>
                <a:cs typeface="Times New Roman" pitchFamily="18" charset="0"/>
              </a:rPr>
              <a:t> </a:t>
            </a:r>
            <a:r>
              <a:rPr lang="pt-BR" sz="2000" dirty="0" err="1">
                <a:cs typeface="Times New Roman" pitchFamily="18" charset="0"/>
              </a:rPr>
              <a:t>Xeon</a:t>
            </a:r>
            <a:r>
              <a:rPr lang="pt-BR" sz="2000" dirty="0"/>
              <a:t> </a:t>
            </a:r>
          </a:p>
          <a:p>
            <a:pPr eaLnBrk="1" hangingPunct="1">
              <a:lnSpc>
                <a:spcPct val="90000"/>
              </a:lnSpc>
              <a:defRPr/>
            </a:pPr>
            <a:r>
              <a:rPr lang="pt-BR" sz="2000" dirty="0">
                <a:effectLst>
                  <a:outerShdw blurRad="38100" dist="38100" dir="2700000" algn="tl">
                    <a:srgbClr val="C0C0C0"/>
                  </a:outerShdw>
                </a:effectLst>
              </a:rPr>
              <a:t>7ª Geração: </a:t>
            </a:r>
            <a:r>
              <a:rPr lang="pt-BR" sz="2000" dirty="0"/>
              <a:t>Pentium 4</a:t>
            </a:r>
          </a:p>
          <a:p>
            <a:pPr eaLnBrk="1" hangingPunct="1">
              <a:lnSpc>
                <a:spcPct val="90000"/>
              </a:lnSpc>
              <a:defRPr/>
            </a:pPr>
            <a:r>
              <a:rPr lang="pt-BR" sz="2000" dirty="0">
                <a:effectLst>
                  <a:outerShdw blurRad="38100" dist="38100" dir="2700000" algn="tl">
                    <a:srgbClr val="C0C0C0"/>
                  </a:outerShdw>
                </a:effectLst>
              </a:rPr>
              <a:t>8ª Geração </a:t>
            </a:r>
            <a:r>
              <a:rPr lang="pt-BR" sz="2000" dirty="0"/>
              <a:t>IA-64 </a:t>
            </a:r>
            <a:r>
              <a:rPr lang="pt-BR" sz="2000" dirty="0" err="1"/>
              <a:t>Itanium</a:t>
            </a:r>
            <a:endParaRPr lang="pt-BR" sz="2000" dirty="0"/>
          </a:p>
          <a:p>
            <a:pPr eaLnBrk="1" hangingPunct="1">
              <a:lnSpc>
                <a:spcPct val="90000"/>
              </a:lnSpc>
              <a:defRPr/>
            </a:pPr>
            <a:r>
              <a:rPr lang="pt-BR" sz="2000" dirty="0"/>
              <a:t>9ª Intel i3, i5 e i7 e suas versões......</a:t>
            </a:r>
          </a:p>
        </p:txBody>
      </p:sp>
      <p:sp>
        <p:nvSpPr>
          <p:cNvPr id="593923" name="Text Box 3"/>
          <p:cNvSpPr txBox="1">
            <a:spLocks noChangeArrowheads="1"/>
          </p:cNvSpPr>
          <p:nvPr/>
        </p:nvSpPr>
        <p:spPr bwMode="auto">
          <a:xfrm>
            <a:off x="4819650" y="1981200"/>
            <a:ext cx="3496766" cy="835025"/>
          </a:xfrm>
          <a:prstGeom prst="rect">
            <a:avLst/>
          </a:prstGeom>
          <a:noFill/>
          <a:ln w="12700" cap="sq">
            <a:solidFill>
              <a:srgbClr val="FFFFC5"/>
            </a:solidFill>
            <a:miter lim="800000"/>
            <a:headEnd type="none" w="sm" len="sm"/>
            <a:tailEnd type="none" w="sm" len="sm"/>
          </a:ln>
          <a:effectLst/>
        </p:spPr>
        <p:txBody>
          <a:bodyPr wrap="square">
            <a:spAutoFit/>
          </a:bodyPr>
          <a:lstStyle/>
          <a:p>
            <a:pPr algn="ctr">
              <a:spcBef>
                <a:spcPct val="50000"/>
              </a:spcBef>
              <a:defRPr/>
            </a:pPr>
            <a:r>
              <a:rPr lang="pt-BR" sz="2400" b="1" dirty="0">
                <a:effectLst>
                  <a:outerShdw blurRad="38100" dist="38100" dir="2700000" algn="tl">
                    <a:srgbClr val="C0C0C0"/>
                  </a:outerShdw>
                </a:effectLst>
              </a:rPr>
              <a:t>Premissa da Intel: Compatibilidade</a:t>
            </a:r>
          </a:p>
        </p:txBody>
      </p:sp>
      <p:sp>
        <p:nvSpPr>
          <p:cNvPr id="593924" name="Rectangle 4"/>
          <p:cNvSpPr>
            <a:spLocks noGrp="1" noChangeArrowheads="1"/>
          </p:cNvSpPr>
          <p:nvPr>
            <p:ph type="title"/>
          </p:nvPr>
        </p:nvSpPr>
        <p:spPr>
          <a:xfrm>
            <a:off x="900113" y="620713"/>
            <a:ext cx="7939087" cy="792162"/>
          </a:xfrm>
          <a:noFill/>
          <a:ln>
            <a:noFill/>
          </a:ln>
          <a:effectLst>
            <a:outerShdw dist="28398" dir="20006097" algn="ctr" rotWithShape="0">
              <a:srgbClr val="000000"/>
            </a:outerShdw>
          </a:effectLst>
        </p:spPr>
        <p:txBody>
          <a:bodyPr>
            <a:normAutofit/>
          </a:bodyPr>
          <a:lstStyle/>
          <a:p>
            <a:pPr eaLnBrk="1" hangingPunct="1">
              <a:defRPr/>
            </a:pPr>
            <a:r>
              <a:rPr lang="pt-BR" dirty="0"/>
              <a:t>Exemplos de Famílias de Computadores</a:t>
            </a:r>
          </a:p>
        </p:txBody>
      </p:sp>
    </p:spTree>
    <p:extLst>
      <p:ext uri="{BB962C8B-B14F-4D97-AF65-F5344CB8AC3E}">
        <p14:creationId xmlns:p14="http://schemas.microsoft.com/office/powerpoint/2010/main" val="4201262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853" y="1127093"/>
            <a:ext cx="8892480" cy="3310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108" y="4540150"/>
            <a:ext cx="8675372" cy="1978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ítulo 3"/>
          <p:cNvSpPr txBox="1">
            <a:spLocks/>
          </p:cNvSpPr>
          <p:nvPr/>
        </p:nvSpPr>
        <p:spPr>
          <a:xfrm>
            <a:off x="457200" y="332656"/>
            <a:ext cx="8229600" cy="86409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z="4800" b="1" dirty="0"/>
              <a:t>Evolução dos Processadores</a:t>
            </a:r>
          </a:p>
        </p:txBody>
      </p:sp>
    </p:spTree>
    <p:extLst>
      <p:ext uri="{BB962C8B-B14F-4D97-AF65-F5344CB8AC3E}">
        <p14:creationId xmlns:p14="http://schemas.microsoft.com/office/powerpoint/2010/main" val="325358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1196975"/>
            <a:ext cx="2909888" cy="609600"/>
          </a:xfrm>
          <a:prstGeom prst="rect">
            <a:avLst/>
          </a:prstGeom>
          <a:noFill/>
          <a:ln/>
        </p:spPr>
        <p:txBody>
          <a:bodyPr/>
          <a:lstStyle/>
          <a:p>
            <a:pPr algn="ctr" eaLnBrk="0" hangingPunct="0">
              <a:defRPr/>
            </a:pPr>
            <a:r>
              <a:rPr lang="pt-BR" sz="4400" kern="0" dirty="0">
                <a:solidFill>
                  <a:schemeClr val="tx2"/>
                </a:solidFill>
                <a:latin typeface="+mj-lt"/>
                <a:ea typeface="+mj-ea"/>
                <a:cs typeface="+mj-cs"/>
              </a:rPr>
              <a:t>Abstração</a:t>
            </a:r>
          </a:p>
        </p:txBody>
      </p:sp>
      <p:sp>
        <p:nvSpPr>
          <p:cNvPr id="5" name="AutoShape 3"/>
          <p:cNvSpPr txBox="1">
            <a:spLocks noChangeArrowheads="1"/>
          </p:cNvSpPr>
          <p:nvPr/>
        </p:nvSpPr>
        <p:spPr>
          <a:xfrm>
            <a:off x="179388" y="2060575"/>
            <a:ext cx="2571750" cy="1147763"/>
          </a:xfrm>
          <a:prstGeom prst="roundRect">
            <a:avLst>
              <a:gd name="adj" fmla="val 12477"/>
            </a:avLst>
          </a:prstGeom>
          <a:noFill/>
          <a:ln/>
        </p:spPr>
        <p:txBody>
          <a:bodyPr/>
          <a:lstStyle/>
          <a:p>
            <a:pPr marL="342900" indent="-342900" eaLnBrk="0" hangingPunct="0">
              <a:spcBef>
                <a:spcPct val="20000"/>
              </a:spcBef>
              <a:buFontTx/>
              <a:buChar char="•"/>
              <a:defRPr/>
            </a:pPr>
            <a:r>
              <a:rPr lang="pt-BR" kern="0" dirty="0">
                <a:latin typeface="+mn-lt"/>
              </a:rPr>
              <a:t>Descendo no nível de abstrações revelam-se outras informações</a:t>
            </a:r>
            <a:br>
              <a:rPr lang="pt-BR" kern="0" dirty="0">
                <a:latin typeface="+mn-lt"/>
              </a:rPr>
            </a:br>
            <a:endParaRPr lang="pt-BR" kern="0" dirty="0">
              <a:latin typeface="+mn-lt"/>
            </a:endParaRPr>
          </a:p>
        </p:txBody>
      </p:sp>
      <p:pic>
        <p:nvPicPr>
          <p:cNvPr id="16388"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675" y="692150"/>
            <a:ext cx="5832475" cy="588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459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457200"/>
            <a:ext cx="8229600" cy="811213"/>
          </a:xfrm>
        </p:spPr>
        <p:txBody>
          <a:bodyPr/>
          <a:lstStyle/>
          <a:p>
            <a:pPr algn="ctr" eaLnBrk="1" hangingPunct="1"/>
            <a:r>
              <a:rPr lang="pt-BR" altLang="pt-BR" dirty="0"/>
              <a:t>Bit e Byte</a:t>
            </a:r>
          </a:p>
        </p:txBody>
      </p:sp>
      <p:sp>
        <p:nvSpPr>
          <p:cNvPr id="31747" name="Rectangle 3"/>
          <p:cNvSpPr>
            <a:spLocks noGrp="1" noChangeArrowheads="1"/>
          </p:cNvSpPr>
          <p:nvPr>
            <p:ph type="body" idx="1"/>
          </p:nvPr>
        </p:nvSpPr>
        <p:spPr>
          <a:xfrm>
            <a:off x="685800" y="1447800"/>
            <a:ext cx="7772400" cy="2197100"/>
          </a:xfrm>
        </p:spPr>
        <p:txBody>
          <a:bodyPr/>
          <a:lstStyle/>
          <a:p>
            <a:pPr eaLnBrk="1" hangingPunct="1"/>
            <a:r>
              <a:rPr lang="pt-BR" altLang="pt-BR" sz="2400" b="1" dirty="0"/>
              <a:t>BIT</a:t>
            </a:r>
            <a:r>
              <a:rPr lang="pt-BR" altLang="pt-BR" sz="2400" dirty="0"/>
              <a:t> é uma contração de </a:t>
            </a:r>
            <a:r>
              <a:rPr lang="pt-BR" altLang="pt-BR" sz="2400" dirty="0" err="1"/>
              <a:t>Binary</a:t>
            </a:r>
            <a:r>
              <a:rPr lang="pt-BR" altLang="pt-BR" sz="2400" dirty="0"/>
              <a:t> </a:t>
            </a:r>
            <a:r>
              <a:rPr lang="pt-BR" altLang="pt-BR" sz="2400" dirty="0" err="1"/>
              <a:t>DigiT</a:t>
            </a:r>
            <a:r>
              <a:rPr lang="pt-BR" altLang="pt-BR" sz="2400" dirty="0"/>
              <a:t> e representa um dos valores possíveis em binário, 0 ou 1. </a:t>
            </a:r>
            <a:endParaRPr lang="pt-BR" altLang="pt-BR" sz="2200" b="1" dirty="0"/>
          </a:p>
          <a:p>
            <a:pPr eaLnBrk="1" hangingPunct="1"/>
            <a:r>
              <a:rPr lang="pt-BR" altLang="pt-BR" sz="2200" b="1" dirty="0"/>
              <a:t>BYTE</a:t>
            </a:r>
            <a:r>
              <a:rPr lang="pt-BR" altLang="pt-BR" sz="2200" dirty="0"/>
              <a:t> é um grupo de 8 bits </a:t>
            </a:r>
          </a:p>
          <a:p>
            <a:pPr eaLnBrk="1" hangingPunct="1"/>
            <a:r>
              <a:rPr lang="pt-BR" altLang="pt-BR" sz="2200" dirty="0"/>
              <a:t>Lembre que 2</a:t>
            </a:r>
            <a:r>
              <a:rPr lang="pt-BR" altLang="pt-BR" sz="2200" baseline="30000" dirty="0"/>
              <a:t>3</a:t>
            </a:r>
            <a:r>
              <a:rPr lang="pt-BR" altLang="pt-BR" sz="2200" dirty="0"/>
              <a:t> = 8. Em um byte, há 2</a:t>
            </a:r>
            <a:r>
              <a:rPr lang="pt-BR" altLang="pt-BR" sz="2200" baseline="30000" dirty="0"/>
              <a:t>8</a:t>
            </a:r>
            <a:r>
              <a:rPr lang="pt-BR" altLang="pt-BR" sz="2200" dirty="0"/>
              <a:t> = 256 combinações </a:t>
            </a:r>
          </a:p>
          <a:p>
            <a:pPr eaLnBrk="1" hangingPunct="1">
              <a:buFont typeface="Wingdings" pitchFamily="2" charset="2"/>
              <a:buNone/>
            </a:pPr>
            <a:r>
              <a:rPr lang="pt-BR" altLang="pt-BR" sz="2200" dirty="0"/>
              <a:t>* pode-se representar 256 diferentes valores, desde 00000000 até 11111111. </a:t>
            </a:r>
          </a:p>
          <a:p>
            <a:pPr eaLnBrk="1" hangingPunct="1"/>
            <a:endParaRPr lang="pt-BR" altLang="pt-BR" sz="2200" dirty="0"/>
          </a:p>
        </p:txBody>
      </p:sp>
      <p:pic>
        <p:nvPicPr>
          <p:cNvPr id="31748" name="Picture 4" descr="oct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25" y="4149080"/>
            <a:ext cx="5184750" cy="266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1520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3451C40-F3FD-4B68-A3F6-9B249B655D54}"/>
              </a:ext>
            </a:extLst>
          </p:cNvPr>
          <p:cNvSpPr>
            <a:spLocks noGrp="1"/>
          </p:cNvSpPr>
          <p:nvPr>
            <p:ph type="title"/>
          </p:nvPr>
        </p:nvSpPr>
        <p:spPr/>
        <p:txBody>
          <a:bodyPr/>
          <a:lstStyle/>
          <a:p>
            <a:r>
              <a:rPr lang="pt-BR" dirty="0"/>
              <a:t>Memórias</a:t>
            </a:r>
          </a:p>
        </p:txBody>
      </p:sp>
      <p:sp>
        <p:nvSpPr>
          <p:cNvPr id="6" name="Espaço Reservado para Texto 5">
            <a:extLst>
              <a:ext uri="{FF2B5EF4-FFF2-40B4-BE49-F238E27FC236}">
                <a16:creationId xmlns:a16="http://schemas.microsoft.com/office/drawing/2014/main" id="{BB143FD4-FFA2-4D98-B354-7AC71D4A899F}"/>
              </a:ext>
            </a:extLst>
          </p:cNvPr>
          <p:cNvSpPr>
            <a:spLocks noGrp="1"/>
          </p:cNvSpPr>
          <p:nvPr>
            <p:ph type="body" idx="1"/>
          </p:nvPr>
        </p:nvSpPr>
        <p:spPr/>
        <p:txBody>
          <a:bodyPr/>
          <a:lstStyle/>
          <a:p>
            <a:r>
              <a:rPr lang="pt-BR"/>
              <a:t>Aula 03</a:t>
            </a:r>
          </a:p>
        </p:txBody>
      </p:sp>
      <p:sp>
        <p:nvSpPr>
          <p:cNvPr id="4" name="Espaço Reservado para Número de Slide 3">
            <a:extLst>
              <a:ext uri="{FF2B5EF4-FFF2-40B4-BE49-F238E27FC236}">
                <a16:creationId xmlns:a16="http://schemas.microsoft.com/office/drawing/2014/main" id="{B5A66D66-B0FB-484D-9997-BB6E684F8D82}"/>
              </a:ext>
            </a:extLst>
          </p:cNvPr>
          <p:cNvSpPr>
            <a:spLocks noGrp="1"/>
          </p:cNvSpPr>
          <p:nvPr>
            <p:ph type="sldNum" sz="quarter" idx="12"/>
          </p:nvPr>
        </p:nvSpPr>
        <p:spPr/>
        <p:txBody>
          <a:bodyPr/>
          <a:lstStyle/>
          <a:p>
            <a:pPr>
              <a:defRPr/>
            </a:pPr>
            <a:fld id="{CC3D8EE1-BEB8-434D-9561-FECA898F6018}" type="slidenum">
              <a:rPr lang="pt-BR" smtClean="0"/>
              <a:pPr>
                <a:defRPr/>
              </a:pPr>
              <a:t>20</a:t>
            </a:fld>
            <a:endParaRPr lang="pt-BR"/>
          </a:p>
        </p:txBody>
      </p:sp>
    </p:spTree>
    <p:extLst>
      <p:ext uri="{BB962C8B-B14F-4D97-AF65-F5344CB8AC3E}">
        <p14:creationId xmlns:p14="http://schemas.microsoft.com/office/powerpoint/2010/main" val="3026450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457200"/>
            <a:ext cx="8229600" cy="811213"/>
          </a:xfrm>
        </p:spPr>
        <p:txBody>
          <a:bodyPr/>
          <a:lstStyle/>
          <a:p>
            <a:pPr algn="ctr" eaLnBrk="1" hangingPunct="1"/>
            <a:r>
              <a:rPr lang="pt-BR" altLang="pt-BR" dirty="0"/>
              <a:t>Sistemas Embarcados</a:t>
            </a:r>
          </a:p>
        </p:txBody>
      </p:sp>
      <p:sp>
        <p:nvSpPr>
          <p:cNvPr id="31747" name="Rectangle 3"/>
          <p:cNvSpPr>
            <a:spLocks noGrp="1" noChangeArrowheads="1"/>
          </p:cNvSpPr>
          <p:nvPr>
            <p:ph type="body" idx="1"/>
          </p:nvPr>
        </p:nvSpPr>
        <p:spPr>
          <a:xfrm>
            <a:off x="685800" y="2132856"/>
            <a:ext cx="7772400" cy="3456384"/>
          </a:xfrm>
        </p:spPr>
        <p:txBody>
          <a:bodyPr/>
          <a:lstStyle/>
          <a:p>
            <a:pPr marL="0" indent="0" algn="just" eaLnBrk="1" hangingPunct="1">
              <a:buNone/>
            </a:pPr>
            <a:r>
              <a:rPr lang="pt-BR" altLang="pt-BR" sz="2200" dirty="0"/>
              <a:t>	Os sistemas embarcados são compostos por uma unidade de processamento, que é um circuito integrado, fixado a um circuito impresso. </a:t>
            </a:r>
          </a:p>
          <a:p>
            <a:pPr marL="0" indent="0" algn="just" eaLnBrk="1" hangingPunct="1">
              <a:buNone/>
            </a:pPr>
            <a:endParaRPr lang="pt-BR" altLang="pt-BR" sz="2200" dirty="0"/>
          </a:p>
          <a:p>
            <a:pPr marL="0" indent="0" algn="ctr" eaLnBrk="1" hangingPunct="1">
              <a:buNone/>
            </a:pPr>
            <a:r>
              <a:rPr lang="pt-BR" altLang="pt-BR" sz="2200" b="1" i="1" dirty="0"/>
              <a:t>“Sistemas embarcados são sistemas que possuem uma capacidade de processamento de informações vindas de um software que está sendo processado internamente nessa unidade.”</a:t>
            </a:r>
          </a:p>
        </p:txBody>
      </p:sp>
    </p:spTree>
    <p:extLst>
      <p:ext uri="{BB962C8B-B14F-4D97-AF65-F5344CB8AC3E}">
        <p14:creationId xmlns:p14="http://schemas.microsoft.com/office/powerpoint/2010/main" val="846729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457200"/>
            <a:ext cx="8229600" cy="1315616"/>
          </a:xfrm>
        </p:spPr>
        <p:txBody>
          <a:bodyPr/>
          <a:lstStyle/>
          <a:p>
            <a:pPr algn="ctr" eaLnBrk="1" hangingPunct="1"/>
            <a:r>
              <a:rPr lang="pt-BR" altLang="pt-BR" sz="4000" dirty="0"/>
              <a:t>Arquitetura Sistemas Embarcados</a:t>
            </a:r>
          </a:p>
        </p:txBody>
      </p:sp>
      <p:sp>
        <p:nvSpPr>
          <p:cNvPr id="31747" name="Rectangle 3"/>
          <p:cNvSpPr>
            <a:spLocks noGrp="1" noChangeArrowheads="1"/>
          </p:cNvSpPr>
          <p:nvPr>
            <p:ph type="body" idx="1"/>
          </p:nvPr>
        </p:nvSpPr>
        <p:spPr>
          <a:xfrm>
            <a:off x="685800" y="2636912"/>
            <a:ext cx="7772400" cy="2952328"/>
          </a:xfrm>
        </p:spPr>
        <p:txBody>
          <a:bodyPr/>
          <a:lstStyle/>
          <a:p>
            <a:pPr marL="0" indent="0" algn="just" eaLnBrk="1" hangingPunct="1">
              <a:buNone/>
            </a:pPr>
            <a:r>
              <a:rPr lang="pt-BR" altLang="pt-BR" sz="2400" dirty="0"/>
              <a:t>	Internamente a um sistema embarcado, o item mais evidente é a memória, pois ele necessita de um local para armazenar o software embarcado,  dados temporários vindos dos processamentos e as instruções básicas do processador.</a:t>
            </a:r>
            <a:endParaRPr lang="pt-BR" altLang="pt-BR" sz="2400" b="1" i="1" dirty="0"/>
          </a:p>
        </p:txBody>
      </p:sp>
    </p:spTree>
    <p:extLst>
      <p:ext uri="{BB962C8B-B14F-4D97-AF65-F5344CB8AC3E}">
        <p14:creationId xmlns:p14="http://schemas.microsoft.com/office/powerpoint/2010/main" val="2813987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457200"/>
            <a:ext cx="8229600" cy="883568"/>
          </a:xfrm>
        </p:spPr>
        <p:txBody>
          <a:bodyPr/>
          <a:lstStyle/>
          <a:p>
            <a:pPr algn="ctr" eaLnBrk="1" hangingPunct="1"/>
            <a:r>
              <a:rPr lang="pt-BR" altLang="pt-BR" sz="4000" dirty="0"/>
              <a:t>Arquitetura Sistemas Embarcados</a:t>
            </a:r>
          </a:p>
        </p:txBody>
      </p:sp>
      <p:sp>
        <p:nvSpPr>
          <p:cNvPr id="31747" name="Rectangle 3"/>
          <p:cNvSpPr>
            <a:spLocks noGrp="1" noChangeArrowheads="1"/>
          </p:cNvSpPr>
          <p:nvPr>
            <p:ph type="body" idx="1"/>
          </p:nvPr>
        </p:nvSpPr>
        <p:spPr>
          <a:xfrm>
            <a:off x="395536" y="1700808"/>
            <a:ext cx="8208912" cy="4680520"/>
          </a:xfrm>
        </p:spPr>
        <p:txBody>
          <a:bodyPr/>
          <a:lstStyle/>
          <a:p>
            <a:pPr marL="0" indent="0" algn="just" eaLnBrk="1" hangingPunct="1">
              <a:buNone/>
            </a:pPr>
            <a:r>
              <a:rPr lang="pt-BR" altLang="pt-BR" sz="2200" b="1" dirty="0"/>
              <a:t>Memórias eletrônicas têm como características:</a:t>
            </a:r>
          </a:p>
          <a:p>
            <a:pPr marL="0" indent="0" algn="just" eaLnBrk="1" hangingPunct="1">
              <a:buNone/>
            </a:pPr>
            <a:endParaRPr lang="pt-BR" altLang="pt-BR" sz="2200" dirty="0"/>
          </a:p>
          <a:p>
            <a:pPr marL="0" indent="0" algn="just" eaLnBrk="1" hangingPunct="1">
              <a:buNone/>
            </a:pPr>
            <a:r>
              <a:rPr lang="pt-BR" altLang="pt-BR" sz="2200" b="1" dirty="0"/>
              <a:t>Tempo de acesso</a:t>
            </a:r>
            <a:r>
              <a:rPr lang="pt-BR" altLang="pt-BR" sz="2200" dirty="0"/>
              <a:t>: é o tempo necessário para acessar a memória e realizar uma operação de leitura e gravação.</a:t>
            </a:r>
          </a:p>
          <a:p>
            <a:pPr marL="0" indent="0" algn="just" eaLnBrk="1" hangingPunct="1">
              <a:buNone/>
            </a:pPr>
            <a:r>
              <a:rPr lang="pt-BR" altLang="pt-BR" sz="2200" b="1" dirty="0"/>
              <a:t>Capacidade</a:t>
            </a:r>
            <a:r>
              <a:rPr lang="pt-BR" altLang="pt-BR" sz="2200" dirty="0"/>
              <a:t>: quantidade efetiva de dados que podem ser armazenados no interior da memória.</a:t>
            </a:r>
          </a:p>
          <a:p>
            <a:pPr marL="0" indent="0" algn="just" eaLnBrk="1" hangingPunct="1">
              <a:buNone/>
            </a:pPr>
            <a:r>
              <a:rPr lang="pt-BR" altLang="pt-BR" sz="2200" b="1" dirty="0"/>
              <a:t>Não volatilidade</a:t>
            </a:r>
            <a:r>
              <a:rPr lang="pt-BR" altLang="pt-BR" sz="2200" dirty="0"/>
              <a:t>: capacidade de a memória manter seus dados mesmo quando não houver energia elétrica.</a:t>
            </a:r>
          </a:p>
          <a:p>
            <a:pPr marL="0" indent="0" algn="just" eaLnBrk="1" hangingPunct="1">
              <a:buNone/>
            </a:pPr>
            <a:r>
              <a:rPr lang="pt-BR" altLang="pt-BR" sz="2200" b="1" dirty="0"/>
              <a:t>Tempo de latência</a:t>
            </a:r>
            <a:r>
              <a:rPr lang="pt-BR" altLang="pt-BR" sz="2200" dirty="0"/>
              <a:t>: é o intervalo mínimo entre cada operação de leitura ou escrita na memória. Ele deve ser essencialmente respeitado, pois pode acarretar na utilização de espaços indevidos da memória, podendo causar a perda ou manipulação incorreta.</a:t>
            </a:r>
          </a:p>
          <a:p>
            <a:pPr marL="0" indent="0" algn="just" eaLnBrk="1" hangingPunct="1">
              <a:buNone/>
            </a:pPr>
            <a:endParaRPr lang="pt-BR" altLang="pt-BR" sz="2200" b="1" i="1" dirty="0"/>
          </a:p>
        </p:txBody>
      </p:sp>
    </p:spTree>
    <p:extLst>
      <p:ext uri="{BB962C8B-B14F-4D97-AF65-F5344CB8AC3E}">
        <p14:creationId xmlns:p14="http://schemas.microsoft.com/office/powerpoint/2010/main" val="537030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457200"/>
            <a:ext cx="8229600" cy="1099592"/>
          </a:xfrm>
        </p:spPr>
        <p:txBody>
          <a:bodyPr/>
          <a:lstStyle/>
          <a:p>
            <a:pPr eaLnBrk="1" hangingPunct="1"/>
            <a:r>
              <a:rPr lang="pt-BR" altLang="pt-BR" sz="4000" dirty="0"/>
              <a:t>Arquitetura Sistemas Embarcados</a:t>
            </a:r>
          </a:p>
        </p:txBody>
      </p:sp>
      <p:sp>
        <p:nvSpPr>
          <p:cNvPr id="19459" name="Rectangle 3"/>
          <p:cNvSpPr>
            <a:spLocks noGrp="1" noChangeArrowheads="1"/>
          </p:cNvSpPr>
          <p:nvPr>
            <p:ph type="body" idx="1"/>
          </p:nvPr>
        </p:nvSpPr>
        <p:spPr>
          <a:xfrm>
            <a:off x="457200" y="1916832"/>
            <a:ext cx="8229600" cy="4536503"/>
          </a:xfrm>
        </p:spPr>
        <p:txBody>
          <a:bodyPr/>
          <a:lstStyle/>
          <a:p>
            <a:pPr eaLnBrk="1" hangingPunct="1"/>
            <a:r>
              <a:rPr lang="pt-BR" altLang="pt-BR" sz="2000" b="1" dirty="0"/>
              <a:t>RAM</a:t>
            </a:r>
            <a:r>
              <a:rPr lang="pt-BR" altLang="pt-BR" sz="2000" dirty="0"/>
              <a:t> (Randon Access </a:t>
            </a:r>
            <a:r>
              <a:rPr lang="pt-BR" altLang="pt-BR" sz="2000" dirty="0" err="1"/>
              <a:t>Memory</a:t>
            </a:r>
            <a:r>
              <a:rPr lang="pt-BR" altLang="pt-BR" sz="2000" dirty="0"/>
              <a:t> – Memória de acesso aleatório) </a:t>
            </a:r>
          </a:p>
          <a:p>
            <a:pPr lvl="1" eaLnBrk="1" hangingPunct="1"/>
            <a:r>
              <a:rPr lang="pt-BR" altLang="pt-BR" sz="2000" dirty="0"/>
              <a:t>Memória de acesso aleatório eletricamente em nível de bytes</a:t>
            </a:r>
          </a:p>
          <a:p>
            <a:pPr lvl="1" eaLnBrk="1" hangingPunct="1"/>
            <a:r>
              <a:rPr lang="pt-BR" altLang="pt-BR" sz="2000" dirty="0"/>
              <a:t>Volátil com apagamento eletricamente</a:t>
            </a:r>
          </a:p>
          <a:p>
            <a:pPr eaLnBrk="1" hangingPunct="1"/>
            <a:r>
              <a:rPr lang="pt-BR" altLang="pt-BR" sz="2000" b="1" dirty="0"/>
              <a:t>ROM</a:t>
            </a:r>
            <a:r>
              <a:rPr lang="pt-BR" altLang="pt-BR" sz="2000" dirty="0"/>
              <a:t> (</a:t>
            </a:r>
            <a:r>
              <a:rPr lang="pt-BR" altLang="pt-BR" sz="2000" dirty="0" err="1"/>
              <a:t>Read</a:t>
            </a:r>
            <a:r>
              <a:rPr lang="pt-BR" altLang="pt-BR" sz="2000" dirty="0"/>
              <a:t> </a:t>
            </a:r>
            <a:r>
              <a:rPr lang="pt-BR" altLang="pt-BR" sz="2000" dirty="0" err="1"/>
              <a:t>Only</a:t>
            </a:r>
            <a:r>
              <a:rPr lang="pt-BR" altLang="pt-BR" sz="2000" dirty="0"/>
              <a:t> </a:t>
            </a:r>
            <a:r>
              <a:rPr lang="pt-BR" altLang="pt-BR" sz="2000" dirty="0" err="1"/>
              <a:t>Memory</a:t>
            </a:r>
            <a:r>
              <a:rPr lang="pt-BR" altLang="pt-BR" sz="2000" dirty="0"/>
              <a:t> – Memória exclusiva de leitura)</a:t>
            </a:r>
          </a:p>
          <a:p>
            <a:pPr lvl="1" eaLnBrk="1" hangingPunct="1"/>
            <a:r>
              <a:rPr lang="pt-BR" altLang="pt-BR" sz="2000" dirty="0"/>
              <a:t>Memória apenas de leitura, Gravação em Máscara</a:t>
            </a:r>
          </a:p>
          <a:p>
            <a:pPr lvl="1" eaLnBrk="1" hangingPunct="1"/>
            <a:r>
              <a:rPr lang="pt-BR" altLang="pt-BR" sz="2000" dirty="0"/>
              <a:t>Não volátil não apagável</a:t>
            </a:r>
          </a:p>
          <a:p>
            <a:pPr lvl="1" eaLnBrk="1" hangingPunct="1"/>
            <a:r>
              <a:rPr lang="pt-BR" altLang="pt-BR" sz="2000" dirty="0"/>
              <a:t>BIOS – Sistema Básico de Entrada e Saída</a:t>
            </a:r>
          </a:p>
          <a:p>
            <a:pPr eaLnBrk="1" hangingPunct="1"/>
            <a:r>
              <a:rPr lang="pt-BR" altLang="pt-BR" sz="2000" b="1" dirty="0"/>
              <a:t>PROM </a:t>
            </a:r>
            <a:r>
              <a:rPr lang="pt-BR" altLang="pt-BR" sz="2000" dirty="0"/>
              <a:t>(</a:t>
            </a:r>
            <a:r>
              <a:rPr lang="pt-BR" altLang="pt-BR" sz="2000" dirty="0" err="1"/>
              <a:t>Programmable</a:t>
            </a:r>
            <a:r>
              <a:rPr lang="pt-BR" altLang="pt-BR" sz="2000" dirty="0"/>
              <a:t> </a:t>
            </a:r>
            <a:r>
              <a:rPr lang="pt-BR" altLang="pt-BR" sz="2000" dirty="0" err="1"/>
              <a:t>Read</a:t>
            </a:r>
            <a:r>
              <a:rPr lang="pt-BR" altLang="pt-BR" sz="2000" dirty="0"/>
              <a:t> </a:t>
            </a:r>
            <a:r>
              <a:rPr lang="pt-BR" altLang="pt-BR" sz="2000" dirty="0" err="1"/>
              <a:t>Only</a:t>
            </a:r>
            <a:r>
              <a:rPr lang="pt-BR" altLang="pt-BR" sz="2000" dirty="0"/>
              <a:t> </a:t>
            </a:r>
            <a:r>
              <a:rPr lang="pt-BR" altLang="pt-BR" sz="2000" dirty="0" err="1"/>
              <a:t>Memory</a:t>
            </a:r>
            <a:r>
              <a:rPr lang="pt-BR" altLang="pt-BR" sz="2000" dirty="0"/>
              <a:t> – Memória programável exclusiva para leitura)</a:t>
            </a:r>
            <a:r>
              <a:rPr lang="pt-BR" altLang="pt-BR" sz="2000" b="1" dirty="0"/>
              <a:t>		</a:t>
            </a:r>
          </a:p>
          <a:p>
            <a:pPr lvl="1" eaLnBrk="1" hangingPunct="1"/>
            <a:r>
              <a:rPr lang="pt-BR" altLang="pt-BR" sz="2000" dirty="0"/>
              <a:t>Memória de Leitura programável Eletricamente</a:t>
            </a:r>
          </a:p>
          <a:p>
            <a:pPr lvl="1" eaLnBrk="1" hangingPunct="1"/>
            <a:r>
              <a:rPr lang="pt-BR" altLang="pt-BR" sz="2000" dirty="0"/>
              <a:t>Apenas uma gravação, não volátil</a:t>
            </a:r>
          </a:p>
          <a:p>
            <a:pPr eaLnBrk="1" hangingPunct="1"/>
            <a:endParaRPr lang="pt-BR" altLang="pt-BR" sz="2000" dirty="0"/>
          </a:p>
        </p:txBody>
      </p:sp>
    </p:spTree>
    <p:extLst>
      <p:ext uri="{BB962C8B-B14F-4D97-AF65-F5344CB8AC3E}">
        <p14:creationId xmlns:p14="http://schemas.microsoft.com/office/powerpoint/2010/main" val="344031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457200"/>
            <a:ext cx="8229600" cy="955576"/>
          </a:xfrm>
        </p:spPr>
        <p:txBody>
          <a:bodyPr/>
          <a:lstStyle/>
          <a:p>
            <a:pPr eaLnBrk="1" hangingPunct="1"/>
            <a:r>
              <a:rPr lang="pt-BR" altLang="pt-BR" sz="4000" dirty="0"/>
              <a:t>Arquitetura Sistemas Embarcados</a:t>
            </a:r>
          </a:p>
        </p:txBody>
      </p:sp>
      <p:sp>
        <p:nvSpPr>
          <p:cNvPr id="20483" name="Rectangle 3"/>
          <p:cNvSpPr>
            <a:spLocks noGrp="1" noChangeArrowheads="1"/>
          </p:cNvSpPr>
          <p:nvPr>
            <p:ph type="body" idx="1"/>
          </p:nvPr>
        </p:nvSpPr>
        <p:spPr>
          <a:xfrm>
            <a:off x="251520" y="1340768"/>
            <a:ext cx="8568952" cy="5112420"/>
          </a:xfrm>
        </p:spPr>
        <p:txBody>
          <a:bodyPr/>
          <a:lstStyle/>
          <a:p>
            <a:pPr eaLnBrk="1" hangingPunct="1">
              <a:lnSpc>
                <a:spcPct val="90000"/>
              </a:lnSpc>
            </a:pPr>
            <a:r>
              <a:rPr lang="pt-BR" altLang="pt-BR" sz="2400" dirty="0"/>
              <a:t>EPROM (</a:t>
            </a:r>
            <a:r>
              <a:rPr lang="pt-BR" altLang="pt-BR" sz="2400" i="1" dirty="0" err="1"/>
              <a:t>Erasable</a:t>
            </a:r>
            <a:r>
              <a:rPr lang="pt-BR" altLang="pt-BR" sz="2400" i="1" dirty="0"/>
              <a:t> </a:t>
            </a:r>
            <a:r>
              <a:rPr lang="pt-BR" altLang="pt-BR" sz="2400" i="1" dirty="0" err="1"/>
              <a:t>Programmable</a:t>
            </a:r>
            <a:r>
              <a:rPr lang="pt-BR" altLang="pt-BR" sz="2400" i="1" dirty="0"/>
              <a:t> </a:t>
            </a:r>
            <a:r>
              <a:rPr lang="pt-BR" altLang="pt-BR" sz="2400" i="1" dirty="0" err="1"/>
              <a:t>Read</a:t>
            </a:r>
            <a:r>
              <a:rPr lang="pt-BR" altLang="pt-BR" sz="2400" i="1" dirty="0"/>
              <a:t> </a:t>
            </a:r>
            <a:r>
              <a:rPr lang="pt-BR" altLang="pt-BR" sz="2400" i="1" dirty="0" err="1"/>
              <a:t>Only</a:t>
            </a:r>
            <a:r>
              <a:rPr lang="pt-BR" altLang="pt-BR" sz="2400" i="1" dirty="0"/>
              <a:t> </a:t>
            </a:r>
            <a:r>
              <a:rPr lang="pt-BR" altLang="pt-BR" sz="2400" i="1" dirty="0" err="1"/>
              <a:t>Memory</a:t>
            </a:r>
            <a:r>
              <a:rPr lang="pt-BR" altLang="pt-BR" sz="2400" i="1" dirty="0"/>
              <a:t> -</a:t>
            </a:r>
            <a:r>
              <a:rPr lang="pt-BR" altLang="pt-BR" sz="2400" dirty="0"/>
              <a:t>Memória programável exclusivamente para leitura) </a:t>
            </a:r>
          </a:p>
          <a:p>
            <a:pPr lvl="1" eaLnBrk="1" hangingPunct="1">
              <a:lnSpc>
                <a:spcPct val="90000"/>
              </a:lnSpc>
            </a:pPr>
            <a:r>
              <a:rPr lang="pt-BR" altLang="pt-BR" sz="2000" dirty="0"/>
              <a:t>Memória de Leitura com gravação elétrica - Pastilha</a:t>
            </a:r>
          </a:p>
          <a:p>
            <a:pPr lvl="1" eaLnBrk="1" hangingPunct="1">
              <a:lnSpc>
                <a:spcPct val="90000"/>
              </a:lnSpc>
            </a:pPr>
            <a:r>
              <a:rPr lang="pt-BR" altLang="pt-BR" sz="2000" dirty="0"/>
              <a:t>Não Volátil e podendo ser apagada a gravação com Luz UV</a:t>
            </a:r>
          </a:p>
          <a:p>
            <a:pPr lvl="1" eaLnBrk="1" hangingPunct="1">
              <a:lnSpc>
                <a:spcPct val="90000"/>
              </a:lnSpc>
            </a:pPr>
            <a:endParaRPr lang="pt-BR" altLang="pt-BR" sz="2000" dirty="0"/>
          </a:p>
          <a:p>
            <a:pPr eaLnBrk="1" hangingPunct="1">
              <a:lnSpc>
                <a:spcPct val="90000"/>
              </a:lnSpc>
            </a:pPr>
            <a:r>
              <a:rPr lang="pt-BR" altLang="pt-BR" sz="2400" dirty="0"/>
              <a:t>EEPROM ou E² PROM (</a:t>
            </a:r>
            <a:r>
              <a:rPr lang="pt-BR" altLang="pt-BR" sz="2400" i="1" dirty="0" err="1"/>
              <a:t>Eletrically</a:t>
            </a:r>
            <a:r>
              <a:rPr lang="pt-BR" altLang="pt-BR" sz="2400" i="1" dirty="0"/>
              <a:t> </a:t>
            </a:r>
            <a:r>
              <a:rPr lang="pt-BR" altLang="pt-BR" sz="2400" i="1" dirty="0" err="1"/>
              <a:t>Erasable</a:t>
            </a:r>
            <a:r>
              <a:rPr lang="pt-BR" altLang="pt-BR" sz="2400" i="1" dirty="0"/>
              <a:t> </a:t>
            </a:r>
            <a:r>
              <a:rPr lang="pt-BR" altLang="pt-BR" sz="2400" i="1" dirty="0" err="1"/>
              <a:t>Programmable</a:t>
            </a:r>
            <a:r>
              <a:rPr lang="pt-BR" altLang="pt-BR" sz="2400" i="1" dirty="0"/>
              <a:t> </a:t>
            </a:r>
            <a:r>
              <a:rPr lang="pt-BR" altLang="pt-BR" sz="2400" i="1" dirty="0" err="1"/>
              <a:t>Read</a:t>
            </a:r>
            <a:r>
              <a:rPr lang="pt-BR" altLang="pt-BR" sz="2400" i="1" dirty="0"/>
              <a:t> </a:t>
            </a:r>
            <a:r>
              <a:rPr lang="pt-BR" altLang="pt-BR" sz="2400" i="1" dirty="0" err="1"/>
              <a:t>Only</a:t>
            </a:r>
            <a:r>
              <a:rPr lang="pt-BR" altLang="pt-BR" sz="2400" i="1" dirty="0"/>
              <a:t> </a:t>
            </a:r>
            <a:r>
              <a:rPr lang="pt-BR" altLang="pt-BR" sz="2400" i="1" dirty="0" err="1"/>
              <a:t>Memory</a:t>
            </a:r>
            <a:r>
              <a:rPr lang="pt-BR" altLang="pt-BR" sz="2400" i="1" dirty="0"/>
              <a:t> - </a:t>
            </a:r>
            <a:r>
              <a:rPr lang="pt-BR" altLang="pt-BR" sz="2400" dirty="0"/>
              <a:t>Memória programável apagável exclusivamente para leitura) </a:t>
            </a:r>
          </a:p>
          <a:p>
            <a:pPr lvl="1" eaLnBrk="1" hangingPunct="1">
              <a:lnSpc>
                <a:spcPct val="90000"/>
              </a:lnSpc>
            </a:pPr>
            <a:r>
              <a:rPr lang="pt-BR" altLang="pt-BR" sz="2000" dirty="0"/>
              <a:t>Memória de Leitura com gravação elétrica em nível de Bytes</a:t>
            </a:r>
          </a:p>
          <a:p>
            <a:pPr lvl="1" eaLnBrk="1" hangingPunct="1">
              <a:lnSpc>
                <a:spcPct val="90000"/>
              </a:lnSpc>
            </a:pPr>
            <a:r>
              <a:rPr lang="pt-BR" altLang="pt-BR" sz="2000" dirty="0"/>
              <a:t>Não Volátil e podendo ser apagada eletricamente</a:t>
            </a:r>
          </a:p>
          <a:p>
            <a:pPr lvl="1" eaLnBrk="1" hangingPunct="1">
              <a:lnSpc>
                <a:spcPct val="90000"/>
              </a:lnSpc>
            </a:pPr>
            <a:endParaRPr lang="pt-BR" altLang="pt-BR" sz="2000" dirty="0"/>
          </a:p>
          <a:p>
            <a:pPr eaLnBrk="1" hangingPunct="1">
              <a:lnSpc>
                <a:spcPct val="90000"/>
              </a:lnSpc>
            </a:pPr>
            <a:r>
              <a:rPr lang="pt-BR" altLang="pt-BR" sz="2400" dirty="0"/>
              <a:t>Flash</a:t>
            </a:r>
          </a:p>
          <a:p>
            <a:pPr lvl="1" eaLnBrk="1" hangingPunct="1">
              <a:lnSpc>
                <a:spcPct val="90000"/>
              </a:lnSpc>
            </a:pPr>
            <a:r>
              <a:rPr lang="pt-BR" altLang="pt-BR" sz="2000" dirty="0"/>
              <a:t>Memória Principalmente para Leitura com gravação a nível de blocos eletricamente</a:t>
            </a:r>
          </a:p>
          <a:p>
            <a:pPr lvl="1" eaLnBrk="1" hangingPunct="1">
              <a:lnSpc>
                <a:spcPct val="90000"/>
              </a:lnSpc>
            </a:pPr>
            <a:r>
              <a:rPr lang="pt-BR" altLang="pt-BR" sz="2000" dirty="0"/>
              <a:t>Não Volátil, Muito utilizada em mascaras para impressoras de produção e Pen Drives.</a:t>
            </a:r>
          </a:p>
          <a:p>
            <a:pPr eaLnBrk="1" hangingPunct="1">
              <a:lnSpc>
                <a:spcPct val="90000"/>
              </a:lnSpc>
            </a:pPr>
            <a:endParaRPr lang="pt-BR" altLang="pt-BR" sz="2400" dirty="0"/>
          </a:p>
        </p:txBody>
      </p:sp>
    </p:spTree>
    <p:extLst>
      <p:ext uri="{BB962C8B-B14F-4D97-AF65-F5344CB8AC3E}">
        <p14:creationId xmlns:p14="http://schemas.microsoft.com/office/powerpoint/2010/main" val="4158505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7"/>
          <p:cNvSpPr>
            <a:spLocks noGrp="1" noChangeArrowheads="1"/>
          </p:cNvSpPr>
          <p:nvPr>
            <p:ph type="title"/>
          </p:nvPr>
        </p:nvSpPr>
        <p:spPr>
          <a:xfrm>
            <a:off x="457200" y="457200"/>
            <a:ext cx="8229600" cy="595536"/>
          </a:xfrm>
        </p:spPr>
        <p:txBody>
          <a:bodyPr>
            <a:normAutofit fontScale="90000"/>
          </a:bodyPr>
          <a:lstStyle/>
          <a:p>
            <a:pPr eaLnBrk="1" hangingPunct="1"/>
            <a:r>
              <a:rPr lang="pt-BR" altLang="pt-BR" sz="3600" dirty="0"/>
              <a:t>Encapsulamento ou Circuito Impresso</a:t>
            </a:r>
          </a:p>
        </p:txBody>
      </p:sp>
      <p:pic>
        <p:nvPicPr>
          <p:cNvPr id="33795" name="Picture 12" descr="0003886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2276475"/>
            <a:ext cx="2746375"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14" descr="imagevi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2060575"/>
            <a:ext cx="28575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29"/>
          <p:cNvSpPr>
            <a:spLocks noChangeArrowheads="1"/>
          </p:cNvSpPr>
          <p:nvPr/>
        </p:nvSpPr>
        <p:spPr bwMode="auto">
          <a:xfrm>
            <a:off x="684213" y="1844675"/>
            <a:ext cx="18716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pt-BR" altLang="pt-BR" sz="2800" dirty="0"/>
              <a:t>EPROM</a:t>
            </a:r>
            <a:endParaRPr lang="pt-BR" altLang="pt-BR" sz="3600" dirty="0"/>
          </a:p>
        </p:txBody>
      </p:sp>
      <p:sp>
        <p:nvSpPr>
          <p:cNvPr id="33798" name="Rectangle 30"/>
          <p:cNvSpPr>
            <a:spLocks noChangeArrowheads="1"/>
          </p:cNvSpPr>
          <p:nvPr/>
        </p:nvSpPr>
        <p:spPr bwMode="auto">
          <a:xfrm>
            <a:off x="6084888" y="1484313"/>
            <a:ext cx="27368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2800" dirty="0"/>
              <a:t>EEPROM</a:t>
            </a:r>
          </a:p>
        </p:txBody>
      </p:sp>
      <p:sp>
        <p:nvSpPr>
          <p:cNvPr id="33799" name="Rectangle 31"/>
          <p:cNvSpPr>
            <a:spLocks noChangeArrowheads="1"/>
          </p:cNvSpPr>
          <p:nvPr/>
        </p:nvSpPr>
        <p:spPr bwMode="auto">
          <a:xfrm>
            <a:off x="5927097" y="5073650"/>
            <a:ext cx="15113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pt-BR" altLang="pt-BR" sz="2800" dirty="0"/>
              <a:t>ROM</a:t>
            </a:r>
            <a:endParaRPr lang="pt-BR" altLang="pt-BR" sz="3600" dirty="0"/>
          </a:p>
        </p:txBody>
      </p:sp>
      <p:pic>
        <p:nvPicPr>
          <p:cNvPr id="33800" name="Picture 43" descr="mem%C3%B3ria+RO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575" y="4221163"/>
            <a:ext cx="249555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382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pt-BR" altLang="pt-BR"/>
              <a:t>Memória Flash - Pendrive</a:t>
            </a:r>
          </a:p>
        </p:txBody>
      </p:sp>
      <p:sp>
        <p:nvSpPr>
          <p:cNvPr id="34819" name="Rectangle 3"/>
          <p:cNvSpPr>
            <a:spLocks noGrp="1" noChangeArrowheads="1"/>
          </p:cNvSpPr>
          <p:nvPr>
            <p:ph type="body" sz="half" idx="1"/>
          </p:nvPr>
        </p:nvSpPr>
        <p:spPr>
          <a:xfrm>
            <a:off x="468313" y="2276475"/>
            <a:ext cx="4038600" cy="3457575"/>
          </a:xfrm>
        </p:spPr>
        <p:txBody>
          <a:bodyPr/>
          <a:lstStyle/>
          <a:p>
            <a:pPr eaLnBrk="1" hangingPunct="1">
              <a:lnSpc>
                <a:spcPct val="90000"/>
              </a:lnSpc>
            </a:pPr>
            <a:r>
              <a:rPr lang="pt-BR" altLang="pt-BR" sz="2000" b="1"/>
              <a:t>1 - </a:t>
            </a:r>
            <a:r>
              <a:rPr lang="pt-BR" altLang="pt-BR" sz="2000"/>
              <a:t>Conector </a:t>
            </a:r>
            <a:r>
              <a:rPr lang="pt-BR" altLang="pt-BR" sz="2000">
                <a:hlinkClick r:id="rId3" tooltip="Universal Serial Bus"/>
              </a:rPr>
              <a:t>USB</a:t>
            </a:r>
            <a:endParaRPr lang="pt-BR" altLang="pt-BR" sz="2000"/>
          </a:p>
          <a:p>
            <a:pPr eaLnBrk="1" hangingPunct="1">
              <a:lnSpc>
                <a:spcPct val="90000"/>
              </a:lnSpc>
            </a:pPr>
            <a:r>
              <a:rPr lang="pt-BR" altLang="pt-BR" sz="2000" b="1"/>
              <a:t>2 - </a:t>
            </a:r>
            <a:r>
              <a:rPr lang="pt-BR" altLang="pt-BR" sz="2000"/>
              <a:t>Dispositivo de controle de armazenamento USB</a:t>
            </a:r>
          </a:p>
          <a:p>
            <a:pPr eaLnBrk="1" hangingPunct="1">
              <a:lnSpc>
                <a:spcPct val="90000"/>
              </a:lnSpc>
            </a:pPr>
            <a:r>
              <a:rPr lang="pt-BR" altLang="pt-BR" sz="2000" b="1"/>
              <a:t>3 - </a:t>
            </a:r>
            <a:r>
              <a:rPr lang="pt-BR" altLang="pt-BR" sz="2000"/>
              <a:t>Pontos de teste</a:t>
            </a:r>
          </a:p>
          <a:p>
            <a:pPr eaLnBrk="1" hangingPunct="1">
              <a:lnSpc>
                <a:spcPct val="90000"/>
              </a:lnSpc>
            </a:pPr>
            <a:r>
              <a:rPr lang="pt-BR" altLang="pt-BR" sz="2000" b="1"/>
              <a:t>4 - </a:t>
            </a:r>
            <a:r>
              <a:rPr lang="pt-BR" altLang="pt-BR" sz="2000" b="1" i="1">
                <a:hlinkClick r:id="rId4" tooltip="Chip"/>
              </a:rPr>
              <a:t>Chip</a:t>
            </a:r>
            <a:r>
              <a:rPr lang="pt-BR" altLang="pt-BR" sz="2000"/>
              <a:t> de </a:t>
            </a:r>
            <a:r>
              <a:rPr lang="pt-BR" altLang="pt-BR" sz="2000">
                <a:hlinkClick r:id="rId5" tooltip="Memória flash"/>
              </a:rPr>
              <a:t>memória </a:t>
            </a:r>
            <a:r>
              <a:rPr lang="pt-BR" altLang="pt-BR" sz="2000" i="1">
                <a:hlinkClick r:id="rId5" tooltip="Memória flash"/>
              </a:rPr>
              <a:t>flash</a:t>
            </a:r>
            <a:endParaRPr lang="pt-BR" altLang="pt-BR" sz="2000" i="1"/>
          </a:p>
          <a:p>
            <a:pPr eaLnBrk="1" hangingPunct="1">
              <a:lnSpc>
                <a:spcPct val="90000"/>
              </a:lnSpc>
            </a:pPr>
            <a:r>
              <a:rPr lang="pt-BR" altLang="pt-BR" sz="2000" b="1"/>
              <a:t>5 - </a:t>
            </a:r>
            <a:r>
              <a:rPr lang="pt-BR" altLang="pt-BR" sz="2000">
                <a:hlinkClick r:id="rId6" tooltip="Oscilador de cristal"/>
              </a:rPr>
              <a:t>Oscilador de cristal</a:t>
            </a:r>
            <a:endParaRPr lang="pt-BR" altLang="pt-BR" sz="2000"/>
          </a:p>
          <a:p>
            <a:pPr eaLnBrk="1" hangingPunct="1">
              <a:lnSpc>
                <a:spcPct val="90000"/>
              </a:lnSpc>
            </a:pPr>
            <a:r>
              <a:rPr lang="pt-BR" altLang="pt-BR" sz="2000" b="1"/>
              <a:t>6 - </a:t>
            </a:r>
            <a:r>
              <a:rPr lang="pt-BR" altLang="pt-BR" sz="2000" b="1" i="1">
                <a:hlinkClick r:id="rId7" tooltip="LED"/>
              </a:rPr>
              <a:t>LED</a:t>
            </a:r>
            <a:r>
              <a:rPr lang="pt-BR" altLang="pt-BR" sz="2000" b="1"/>
              <a:t>7</a:t>
            </a:r>
            <a:r>
              <a:rPr lang="pt-BR" altLang="pt-BR" sz="2000"/>
              <a:t>Chave de proteção contra gravação</a:t>
            </a:r>
          </a:p>
          <a:p>
            <a:pPr eaLnBrk="1" hangingPunct="1">
              <a:lnSpc>
                <a:spcPct val="90000"/>
              </a:lnSpc>
            </a:pPr>
            <a:r>
              <a:rPr lang="pt-BR" altLang="pt-BR" sz="2000" b="1"/>
              <a:t>8 - </a:t>
            </a:r>
            <a:r>
              <a:rPr lang="pt-BR" altLang="pt-BR" sz="2000"/>
              <a:t>Espaço para um </a:t>
            </a:r>
            <a:r>
              <a:rPr lang="pt-BR" altLang="pt-BR" sz="2000" b="1" i="1">
                <a:hlinkClick r:id="rId4" tooltip="Chip"/>
              </a:rPr>
              <a:t>chip</a:t>
            </a:r>
            <a:r>
              <a:rPr lang="pt-BR" altLang="pt-BR" sz="2000"/>
              <a:t> de </a:t>
            </a:r>
            <a:r>
              <a:rPr lang="pt-BR" altLang="pt-BR" sz="2000">
                <a:hlinkClick r:id="rId5" tooltip="Memória flash"/>
              </a:rPr>
              <a:t>memória </a:t>
            </a:r>
            <a:r>
              <a:rPr lang="pt-BR" altLang="pt-BR" sz="2000" i="1">
                <a:hlinkClick r:id="rId5" tooltip="Memória flash"/>
              </a:rPr>
              <a:t>flash</a:t>
            </a:r>
            <a:r>
              <a:rPr lang="pt-BR" altLang="pt-BR" sz="2000"/>
              <a:t> adicional</a:t>
            </a:r>
          </a:p>
        </p:txBody>
      </p:sp>
      <p:pic>
        <p:nvPicPr>
          <p:cNvPr id="34820" name="Picture 4" descr="Ficheiro:Usbkey internals.jpg">
            <a:hlinkClick r:id="rId8"/>
          </p:cNvPr>
          <p:cNvPicPr>
            <a:picLocks noGrp="1" noChangeAspect="1" noChangeArrowheads="1"/>
          </p:cNvPicPr>
          <p:nvPr>
            <p:ph sz="half" idx="2"/>
          </p:nvPr>
        </p:nvPicPr>
        <p:blipFill>
          <a:blip r:embed="rId9">
            <a:extLst>
              <a:ext uri="{28A0092B-C50C-407E-A947-70E740481C1C}">
                <a14:useLocalDpi xmlns:a14="http://schemas.microsoft.com/office/drawing/2010/main" val="0"/>
              </a:ext>
            </a:extLst>
          </a:blip>
          <a:srcRect/>
          <a:stretch>
            <a:fillRect/>
          </a:stretch>
        </p:blipFill>
        <p:spPr>
          <a:xfrm>
            <a:off x="4648200" y="1989138"/>
            <a:ext cx="4038600" cy="3870325"/>
          </a:xfrm>
        </p:spPr>
      </p:pic>
    </p:spTree>
    <p:extLst>
      <p:ext uri="{BB962C8B-B14F-4D97-AF65-F5344CB8AC3E}">
        <p14:creationId xmlns:p14="http://schemas.microsoft.com/office/powerpoint/2010/main" val="302495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68313" y="1268413"/>
            <a:ext cx="8229600" cy="1371600"/>
          </a:xfrm>
        </p:spPr>
        <p:txBody>
          <a:bodyPr/>
          <a:lstStyle/>
          <a:p>
            <a:pPr algn="ctr" eaLnBrk="1" hangingPunct="1"/>
            <a:r>
              <a:rPr lang="pt-BR" altLang="pt-BR"/>
              <a:t>Hierarquia das memórias</a:t>
            </a:r>
          </a:p>
        </p:txBody>
      </p:sp>
      <p:sp>
        <p:nvSpPr>
          <p:cNvPr id="12291" name="Rectangle 4"/>
          <p:cNvSpPr>
            <a:spLocks noChangeArrowheads="1"/>
          </p:cNvSpPr>
          <p:nvPr/>
        </p:nvSpPr>
        <p:spPr bwMode="auto">
          <a:xfrm>
            <a:off x="0" y="2328863"/>
            <a:ext cx="914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pt-BR" altLang="pt-BR" sz="2400">
                <a:latin typeface="Times New Roman" pitchFamily="18" charset="0"/>
              </a:rPr>
              <a:t> </a:t>
            </a:r>
          </a:p>
          <a:p>
            <a:endParaRPr lang="pt-BR" altLang="pt-BR" sz="2400">
              <a:latin typeface="Times New Roman" pitchFamily="18" charset="0"/>
            </a:endParaRPr>
          </a:p>
        </p:txBody>
      </p:sp>
      <p:sp>
        <p:nvSpPr>
          <p:cNvPr id="12292" name="Rectangle 5"/>
          <p:cNvSpPr>
            <a:spLocks noChangeArrowheads="1"/>
          </p:cNvSpPr>
          <p:nvPr/>
        </p:nvSpPr>
        <p:spPr bwMode="auto">
          <a:xfrm>
            <a:off x="0" y="31511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a:p>
        </p:txBody>
      </p:sp>
      <p:grpSp>
        <p:nvGrpSpPr>
          <p:cNvPr id="12293" name="Group 6"/>
          <p:cNvGrpSpPr>
            <a:grpSpLocks/>
          </p:cNvGrpSpPr>
          <p:nvPr/>
        </p:nvGrpSpPr>
        <p:grpSpPr bwMode="auto">
          <a:xfrm>
            <a:off x="172058" y="3265488"/>
            <a:ext cx="8659812" cy="2684462"/>
            <a:chOff x="-3" y="515"/>
            <a:chExt cx="5674" cy="871"/>
          </a:xfrm>
        </p:grpSpPr>
        <p:grpSp>
          <p:nvGrpSpPr>
            <p:cNvPr id="12294" name="Group 7"/>
            <p:cNvGrpSpPr>
              <a:grpSpLocks/>
            </p:cNvGrpSpPr>
            <p:nvPr/>
          </p:nvGrpSpPr>
          <p:grpSpPr bwMode="auto">
            <a:xfrm>
              <a:off x="0" y="518"/>
              <a:ext cx="5668" cy="865"/>
              <a:chOff x="0" y="518"/>
              <a:chExt cx="5668" cy="865"/>
            </a:xfrm>
          </p:grpSpPr>
          <p:grpSp>
            <p:nvGrpSpPr>
              <p:cNvPr id="12296" name="Group 8"/>
              <p:cNvGrpSpPr>
                <a:grpSpLocks/>
              </p:cNvGrpSpPr>
              <p:nvPr/>
            </p:nvGrpSpPr>
            <p:grpSpPr bwMode="auto">
              <a:xfrm>
                <a:off x="0" y="518"/>
                <a:ext cx="1371" cy="173"/>
                <a:chOff x="0" y="518"/>
                <a:chExt cx="1371" cy="173"/>
              </a:xfrm>
            </p:grpSpPr>
            <p:sp>
              <p:nvSpPr>
                <p:cNvPr id="12384" name="Rectangle 9"/>
                <p:cNvSpPr>
                  <a:spLocks noChangeArrowheads="1"/>
                </p:cNvSpPr>
                <p:nvPr/>
              </p:nvSpPr>
              <p:spPr bwMode="auto">
                <a:xfrm>
                  <a:off x="0" y="518"/>
                  <a:ext cx="1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b="1" dirty="0">
                      <a:latin typeface="16"/>
                    </a:rPr>
                    <a:t>Tipo</a:t>
                  </a:r>
                  <a:endParaRPr lang="pt-BR" altLang="pt-BR" sz="1500" dirty="0">
                    <a:latin typeface="16"/>
                  </a:endParaRPr>
                </a:p>
              </p:txBody>
            </p:sp>
            <p:sp>
              <p:nvSpPr>
                <p:cNvPr id="12385" name="Rectangle 10"/>
                <p:cNvSpPr>
                  <a:spLocks noChangeArrowheads="1"/>
                </p:cNvSpPr>
                <p:nvPr/>
              </p:nvSpPr>
              <p:spPr bwMode="auto">
                <a:xfrm>
                  <a:off x="0" y="518"/>
                  <a:ext cx="137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297" name="Group 11"/>
              <p:cNvGrpSpPr>
                <a:grpSpLocks/>
              </p:cNvGrpSpPr>
              <p:nvPr/>
            </p:nvGrpSpPr>
            <p:grpSpPr bwMode="auto">
              <a:xfrm>
                <a:off x="1371" y="518"/>
                <a:ext cx="884" cy="173"/>
                <a:chOff x="1371" y="518"/>
                <a:chExt cx="884" cy="173"/>
              </a:xfrm>
            </p:grpSpPr>
            <p:sp>
              <p:nvSpPr>
                <p:cNvPr id="12382" name="Rectangle 12"/>
                <p:cNvSpPr>
                  <a:spLocks noChangeArrowheads="1"/>
                </p:cNvSpPr>
                <p:nvPr/>
              </p:nvSpPr>
              <p:spPr bwMode="auto">
                <a:xfrm>
                  <a:off x="1371" y="518"/>
                  <a:ext cx="8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b="1">
                      <a:latin typeface="16"/>
                    </a:rPr>
                    <a:t>Capacidade</a:t>
                  </a:r>
                  <a:endParaRPr lang="pt-BR" altLang="pt-BR" sz="1500">
                    <a:latin typeface="16"/>
                  </a:endParaRPr>
                </a:p>
              </p:txBody>
            </p:sp>
            <p:sp>
              <p:nvSpPr>
                <p:cNvPr id="12383" name="Rectangle 13"/>
                <p:cNvSpPr>
                  <a:spLocks noChangeArrowheads="1"/>
                </p:cNvSpPr>
                <p:nvPr/>
              </p:nvSpPr>
              <p:spPr bwMode="auto">
                <a:xfrm>
                  <a:off x="1371" y="518"/>
                  <a:ext cx="88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298" name="Group 14"/>
              <p:cNvGrpSpPr>
                <a:grpSpLocks/>
              </p:cNvGrpSpPr>
              <p:nvPr/>
            </p:nvGrpSpPr>
            <p:grpSpPr bwMode="auto">
              <a:xfrm>
                <a:off x="2255" y="518"/>
                <a:ext cx="944" cy="173"/>
                <a:chOff x="2255" y="518"/>
                <a:chExt cx="944" cy="173"/>
              </a:xfrm>
            </p:grpSpPr>
            <p:sp>
              <p:nvSpPr>
                <p:cNvPr id="12380" name="Rectangle 15"/>
                <p:cNvSpPr>
                  <a:spLocks noChangeArrowheads="1"/>
                </p:cNvSpPr>
                <p:nvPr/>
              </p:nvSpPr>
              <p:spPr bwMode="auto">
                <a:xfrm>
                  <a:off x="2255" y="518"/>
                  <a:ext cx="9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b="1">
                      <a:latin typeface="16"/>
                    </a:rPr>
                    <a:t>Velocidade</a:t>
                  </a:r>
                  <a:endParaRPr lang="pt-BR" altLang="pt-BR" sz="1500">
                    <a:latin typeface="16"/>
                  </a:endParaRPr>
                </a:p>
              </p:txBody>
            </p:sp>
            <p:sp>
              <p:nvSpPr>
                <p:cNvPr id="12381" name="Rectangle 16"/>
                <p:cNvSpPr>
                  <a:spLocks noChangeArrowheads="1"/>
                </p:cNvSpPr>
                <p:nvPr/>
              </p:nvSpPr>
              <p:spPr bwMode="auto">
                <a:xfrm>
                  <a:off x="2255" y="518"/>
                  <a:ext cx="94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299" name="Group 17"/>
              <p:cNvGrpSpPr>
                <a:grpSpLocks/>
              </p:cNvGrpSpPr>
              <p:nvPr/>
            </p:nvGrpSpPr>
            <p:grpSpPr bwMode="auto">
              <a:xfrm>
                <a:off x="3199" y="518"/>
                <a:ext cx="670" cy="173"/>
                <a:chOff x="3199" y="518"/>
                <a:chExt cx="670" cy="173"/>
              </a:xfrm>
            </p:grpSpPr>
            <p:sp>
              <p:nvSpPr>
                <p:cNvPr id="12378" name="Rectangle 18"/>
                <p:cNvSpPr>
                  <a:spLocks noChangeArrowheads="1"/>
                </p:cNvSpPr>
                <p:nvPr/>
              </p:nvSpPr>
              <p:spPr bwMode="auto">
                <a:xfrm>
                  <a:off x="3199" y="518"/>
                  <a:ext cx="6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b="1">
                      <a:latin typeface="16"/>
                    </a:rPr>
                    <a:t>Custo</a:t>
                  </a:r>
                  <a:endParaRPr lang="pt-BR" altLang="pt-BR" sz="1500">
                    <a:latin typeface="16"/>
                  </a:endParaRPr>
                </a:p>
              </p:txBody>
            </p:sp>
            <p:sp>
              <p:nvSpPr>
                <p:cNvPr id="12379" name="Rectangle 19"/>
                <p:cNvSpPr>
                  <a:spLocks noChangeArrowheads="1"/>
                </p:cNvSpPr>
                <p:nvPr/>
              </p:nvSpPr>
              <p:spPr bwMode="auto">
                <a:xfrm>
                  <a:off x="3199" y="518"/>
                  <a:ext cx="670"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0" name="Group 20"/>
              <p:cNvGrpSpPr>
                <a:grpSpLocks/>
              </p:cNvGrpSpPr>
              <p:nvPr/>
            </p:nvGrpSpPr>
            <p:grpSpPr bwMode="auto">
              <a:xfrm>
                <a:off x="3869" y="518"/>
                <a:ext cx="841" cy="173"/>
                <a:chOff x="3869" y="518"/>
                <a:chExt cx="841" cy="173"/>
              </a:xfrm>
            </p:grpSpPr>
            <p:sp>
              <p:nvSpPr>
                <p:cNvPr id="12376" name="Rectangle 21"/>
                <p:cNvSpPr>
                  <a:spLocks noChangeArrowheads="1"/>
                </p:cNvSpPr>
                <p:nvPr/>
              </p:nvSpPr>
              <p:spPr bwMode="auto">
                <a:xfrm>
                  <a:off x="3869" y="518"/>
                  <a:ext cx="84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b="1" dirty="0">
                      <a:latin typeface="16"/>
                    </a:rPr>
                    <a:t>Localização</a:t>
                  </a:r>
                  <a:endParaRPr lang="pt-BR" altLang="pt-BR" sz="1500" dirty="0">
                    <a:latin typeface="16"/>
                  </a:endParaRPr>
                </a:p>
              </p:txBody>
            </p:sp>
            <p:sp>
              <p:nvSpPr>
                <p:cNvPr id="12377" name="Rectangle 22"/>
                <p:cNvSpPr>
                  <a:spLocks noChangeArrowheads="1"/>
                </p:cNvSpPr>
                <p:nvPr/>
              </p:nvSpPr>
              <p:spPr bwMode="auto">
                <a:xfrm>
                  <a:off x="3869" y="518"/>
                  <a:ext cx="84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1" name="Group 23"/>
              <p:cNvGrpSpPr>
                <a:grpSpLocks/>
              </p:cNvGrpSpPr>
              <p:nvPr/>
            </p:nvGrpSpPr>
            <p:grpSpPr bwMode="auto">
              <a:xfrm>
                <a:off x="4710" y="518"/>
                <a:ext cx="958" cy="173"/>
                <a:chOff x="4710" y="518"/>
                <a:chExt cx="958" cy="173"/>
              </a:xfrm>
            </p:grpSpPr>
            <p:sp>
              <p:nvSpPr>
                <p:cNvPr id="12374" name="Rectangle 24"/>
                <p:cNvSpPr>
                  <a:spLocks noChangeArrowheads="1"/>
                </p:cNvSpPr>
                <p:nvPr/>
              </p:nvSpPr>
              <p:spPr bwMode="auto">
                <a:xfrm>
                  <a:off x="4710" y="518"/>
                  <a:ext cx="95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b="1">
                      <a:latin typeface="16"/>
                    </a:rPr>
                    <a:t>Volatilidade</a:t>
                  </a:r>
                  <a:endParaRPr lang="pt-BR" altLang="pt-BR" sz="1500">
                    <a:latin typeface="16"/>
                  </a:endParaRPr>
                </a:p>
              </p:txBody>
            </p:sp>
            <p:sp>
              <p:nvSpPr>
                <p:cNvPr id="12375" name="Rectangle 25"/>
                <p:cNvSpPr>
                  <a:spLocks noChangeArrowheads="1"/>
                </p:cNvSpPr>
                <p:nvPr/>
              </p:nvSpPr>
              <p:spPr bwMode="auto">
                <a:xfrm>
                  <a:off x="4710" y="518"/>
                  <a:ext cx="958"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2" name="Group 26"/>
              <p:cNvGrpSpPr>
                <a:grpSpLocks/>
              </p:cNvGrpSpPr>
              <p:nvPr/>
            </p:nvGrpSpPr>
            <p:grpSpPr bwMode="auto">
              <a:xfrm>
                <a:off x="0" y="691"/>
                <a:ext cx="1371" cy="173"/>
                <a:chOff x="0" y="691"/>
                <a:chExt cx="1371" cy="173"/>
              </a:xfrm>
            </p:grpSpPr>
            <p:sp>
              <p:nvSpPr>
                <p:cNvPr id="12372" name="Rectangle 27"/>
                <p:cNvSpPr>
                  <a:spLocks noChangeArrowheads="1"/>
                </p:cNvSpPr>
                <p:nvPr/>
              </p:nvSpPr>
              <p:spPr bwMode="auto">
                <a:xfrm>
                  <a:off x="0" y="691"/>
                  <a:ext cx="1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Registrador</a:t>
                  </a:r>
                </a:p>
              </p:txBody>
            </p:sp>
            <p:sp>
              <p:nvSpPr>
                <p:cNvPr id="12373" name="Rectangle 28"/>
                <p:cNvSpPr>
                  <a:spLocks noChangeArrowheads="1"/>
                </p:cNvSpPr>
                <p:nvPr/>
              </p:nvSpPr>
              <p:spPr bwMode="auto">
                <a:xfrm>
                  <a:off x="0" y="691"/>
                  <a:ext cx="137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3" name="Group 29"/>
              <p:cNvGrpSpPr>
                <a:grpSpLocks/>
              </p:cNvGrpSpPr>
              <p:nvPr/>
            </p:nvGrpSpPr>
            <p:grpSpPr bwMode="auto">
              <a:xfrm>
                <a:off x="1371" y="691"/>
                <a:ext cx="884" cy="173"/>
                <a:chOff x="1371" y="691"/>
                <a:chExt cx="884" cy="173"/>
              </a:xfrm>
            </p:grpSpPr>
            <p:sp>
              <p:nvSpPr>
                <p:cNvPr id="12370" name="Rectangle 30"/>
                <p:cNvSpPr>
                  <a:spLocks noChangeArrowheads="1"/>
                </p:cNvSpPr>
                <p:nvPr/>
              </p:nvSpPr>
              <p:spPr bwMode="auto">
                <a:xfrm>
                  <a:off x="1371" y="691"/>
                  <a:ext cx="8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Bytes</a:t>
                  </a:r>
                </a:p>
              </p:txBody>
            </p:sp>
            <p:sp>
              <p:nvSpPr>
                <p:cNvPr id="12371" name="Rectangle 31"/>
                <p:cNvSpPr>
                  <a:spLocks noChangeArrowheads="1"/>
                </p:cNvSpPr>
                <p:nvPr/>
              </p:nvSpPr>
              <p:spPr bwMode="auto">
                <a:xfrm>
                  <a:off x="1371" y="691"/>
                  <a:ext cx="88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4" name="Group 32"/>
              <p:cNvGrpSpPr>
                <a:grpSpLocks/>
              </p:cNvGrpSpPr>
              <p:nvPr/>
            </p:nvGrpSpPr>
            <p:grpSpPr bwMode="auto">
              <a:xfrm>
                <a:off x="2255" y="691"/>
                <a:ext cx="944" cy="173"/>
                <a:chOff x="2255" y="691"/>
                <a:chExt cx="944" cy="173"/>
              </a:xfrm>
            </p:grpSpPr>
            <p:sp>
              <p:nvSpPr>
                <p:cNvPr id="12368" name="Rectangle 33"/>
                <p:cNvSpPr>
                  <a:spLocks noChangeArrowheads="1"/>
                </p:cNvSpPr>
                <p:nvPr/>
              </p:nvSpPr>
              <p:spPr bwMode="auto">
                <a:xfrm>
                  <a:off x="2255" y="691"/>
                  <a:ext cx="9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muito alta </a:t>
                  </a:r>
                </a:p>
              </p:txBody>
            </p:sp>
            <p:sp>
              <p:nvSpPr>
                <p:cNvPr id="12369" name="Rectangle 34"/>
                <p:cNvSpPr>
                  <a:spLocks noChangeArrowheads="1"/>
                </p:cNvSpPr>
                <p:nvPr/>
              </p:nvSpPr>
              <p:spPr bwMode="auto">
                <a:xfrm>
                  <a:off x="2255" y="691"/>
                  <a:ext cx="94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5" name="Group 35"/>
              <p:cNvGrpSpPr>
                <a:grpSpLocks/>
              </p:cNvGrpSpPr>
              <p:nvPr/>
            </p:nvGrpSpPr>
            <p:grpSpPr bwMode="auto">
              <a:xfrm>
                <a:off x="3199" y="691"/>
                <a:ext cx="670" cy="173"/>
                <a:chOff x="3199" y="691"/>
                <a:chExt cx="670" cy="173"/>
              </a:xfrm>
            </p:grpSpPr>
            <p:sp>
              <p:nvSpPr>
                <p:cNvPr id="12366" name="Rectangle 36"/>
                <p:cNvSpPr>
                  <a:spLocks noChangeArrowheads="1"/>
                </p:cNvSpPr>
                <p:nvPr/>
              </p:nvSpPr>
              <p:spPr bwMode="auto">
                <a:xfrm>
                  <a:off x="3199" y="691"/>
                  <a:ext cx="6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muito alto</a:t>
                  </a:r>
                </a:p>
              </p:txBody>
            </p:sp>
            <p:sp>
              <p:nvSpPr>
                <p:cNvPr id="12367" name="Rectangle 37"/>
                <p:cNvSpPr>
                  <a:spLocks noChangeArrowheads="1"/>
                </p:cNvSpPr>
                <p:nvPr/>
              </p:nvSpPr>
              <p:spPr bwMode="auto">
                <a:xfrm>
                  <a:off x="3199" y="691"/>
                  <a:ext cx="670"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6" name="Group 38"/>
              <p:cNvGrpSpPr>
                <a:grpSpLocks/>
              </p:cNvGrpSpPr>
              <p:nvPr/>
            </p:nvGrpSpPr>
            <p:grpSpPr bwMode="auto">
              <a:xfrm>
                <a:off x="3869" y="691"/>
                <a:ext cx="841" cy="173"/>
                <a:chOff x="3869" y="691"/>
                <a:chExt cx="841" cy="173"/>
              </a:xfrm>
            </p:grpSpPr>
            <p:sp>
              <p:nvSpPr>
                <p:cNvPr id="12364" name="Rectangle 39"/>
                <p:cNvSpPr>
                  <a:spLocks noChangeArrowheads="1"/>
                </p:cNvSpPr>
                <p:nvPr/>
              </p:nvSpPr>
              <p:spPr bwMode="auto">
                <a:xfrm>
                  <a:off x="3869" y="691"/>
                  <a:ext cx="84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UCP</a:t>
                  </a:r>
                </a:p>
              </p:txBody>
            </p:sp>
            <p:sp>
              <p:nvSpPr>
                <p:cNvPr id="12365" name="Rectangle 40"/>
                <p:cNvSpPr>
                  <a:spLocks noChangeArrowheads="1"/>
                </p:cNvSpPr>
                <p:nvPr/>
              </p:nvSpPr>
              <p:spPr bwMode="auto">
                <a:xfrm>
                  <a:off x="3869" y="691"/>
                  <a:ext cx="84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7" name="Group 41"/>
              <p:cNvGrpSpPr>
                <a:grpSpLocks/>
              </p:cNvGrpSpPr>
              <p:nvPr/>
            </p:nvGrpSpPr>
            <p:grpSpPr bwMode="auto">
              <a:xfrm>
                <a:off x="4710" y="691"/>
                <a:ext cx="958" cy="173"/>
                <a:chOff x="4710" y="691"/>
                <a:chExt cx="958" cy="173"/>
              </a:xfrm>
            </p:grpSpPr>
            <p:sp>
              <p:nvSpPr>
                <p:cNvPr id="12362" name="Rectangle 42"/>
                <p:cNvSpPr>
                  <a:spLocks noChangeArrowheads="1"/>
                </p:cNvSpPr>
                <p:nvPr/>
              </p:nvSpPr>
              <p:spPr bwMode="auto">
                <a:xfrm>
                  <a:off x="4710" y="691"/>
                  <a:ext cx="95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Volátil</a:t>
                  </a:r>
                </a:p>
              </p:txBody>
            </p:sp>
            <p:sp>
              <p:nvSpPr>
                <p:cNvPr id="12363" name="Rectangle 43"/>
                <p:cNvSpPr>
                  <a:spLocks noChangeArrowheads="1"/>
                </p:cNvSpPr>
                <p:nvPr/>
              </p:nvSpPr>
              <p:spPr bwMode="auto">
                <a:xfrm>
                  <a:off x="4710" y="691"/>
                  <a:ext cx="958"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8" name="Group 44"/>
              <p:cNvGrpSpPr>
                <a:grpSpLocks/>
              </p:cNvGrpSpPr>
              <p:nvPr/>
            </p:nvGrpSpPr>
            <p:grpSpPr bwMode="auto">
              <a:xfrm>
                <a:off x="0" y="864"/>
                <a:ext cx="1371" cy="173"/>
                <a:chOff x="0" y="864"/>
                <a:chExt cx="1371" cy="173"/>
              </a:xfrm>
            </p:grpSpPr>
            <p:sp>
              <p:nvSpPr>
                <p:cNvPr id="12360" name="Rectangle 45"/>
                <p:cNvSpPr>
                  <a:spLocks noChangeArrowheads="1"/>
                </p:cNvSpPr>
                <p:nvPr/>
              </p:nvSpPr>
              <p:spPr bwMode="auto">
                <a:xfrm>
                  <a:off x="0" y="864"/>
                  <a:ext cx="1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Memória Cache</a:t>
                  </a:r>
                </a:p>
              </p:txBody>
            </p:sp>
            <p:sp>
              <p:nvSpPr>
                <p:cNvPr id="12361" name="Rectangle 46"/>
                <p:cNvSpPr>
                  <a:spLocks noChangeArrowheads="1"/>
                </p:cNvSpPr>
                <p:nvPr/>
              </p:nvSpPr>
              <p:spPr bwMode="auto">
                <a:xfrm>
                  <a:off x="0" y="864"/>
                  <a:ext cx="137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09" name="Group 47"/>
              <p:cNvGrpSpPr>
                <a:grpSpLocks/>
              </p:cNvGrpSpPr>
              <p:nvPr/>
            </p:nvGrpSpPr>
            <p:grpSpPr bwMode="auto">
              <a:xfrm>
                <a:off x="1371" y="864"/>
                <a:ext cx="884" cy="173"/>
                <a:chOff x="1371" y="864"/>
                <a:chExt cx="884" cy="173"/>
              </a:xfrm>
            </p:grpSpPr>
            <p:sp>
              <p:nvSpPr>
                <p:cNvPr id="12358" name="Rectangle 48"/>
                <p:cNvSpPr>
                  <a:spLocks noChangeArrowheads="1"/>
                </p:cNvSpPr>
                <p:nvPr/>
              </p:nvSpPr>
              <p:spPr bwMode="auto">
                <a:xfrm>
                  <a:off x="1371" y="864"/>
                  <a:ext cx="8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Kbytes</a:t>
                  </a:r>
                </a:p>
              </p:txBody>
            </p:sp>
            <p:sp>
              <p:nvSpPr>
                <p:cNvPr id="12359" name="Rectangle 49"/>
                <p:cNvSpPr>
                  <a:spLocks noChangeArrowheads="1"/>
                </p:cNvSpPr>
                <p:nvPr/>
              </p:nvSpPr>
              <p:spPr bwMode="auto">
                <a:xfrm>
                  <a:off x="1371" y="864"/>
                  <a:ext cx="88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0" name="Group 50"/>
              <p:cNvGrpSpPr>
                <a:grpSpLocks/>
              </p:cNvGrpSpPr>
              <p:nvPr/>
            </p:nvGrpSpPr>
            <p:grpSpPr bwMode="auto">
              <a:xfrm>
                <a:off x="2255" y="864"/>
                <a:ext cx="944" cy="173"/>
                <a:chOff x="2255" y="864"/>
                <a:chExt cx="944" cy="173"/>
              </a:xfrm>
            </p:grpSpPr>
            <p:sp>
              <p:nvSpPr>
                <p:cNvPr id="12356" name="Rectangle 51"/>
                <p:cNvSpPr>
                  <a:spLocks noChangeArrowheads="1"/>
                </p:cNvSpPr>
                <p:nvPr/>
              </p:nvSpPr>
              <p:spPr bwMode="auto">
                <a:xfrm>
                  <a:off x="2255" y="864"/>
                  <a:ext cx="9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alta </a:t>
                  </a:r>
                </a:p>
              </p:txBody>
            </p:sp>
            <p:sp>
              <p:nvSpPr>
                <p:cNvPr id="12357" name="Rectangle 52"/>
                <p:cNvSpPr>
                  <a:spLocks noChangeArrowheads="1"/>
                </p:cNvSpPr>
                <p:nvPr/>
              </p:nvSpPr>
              <p:spPr bwMode="auto">
                <a:xfrm>
                  <a:off x="2255" y="864"/>
                  <a:ext cx="94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1" name="Group 53"/>
              <p:cNvGrpSpPr>
                <a:grpSpLocks/>
              </p:cNvGrpSpPr>
              <p:nvPr/>
            </p:nvGrpSpPr>
            <p:grpSpPr bwMode="auto">
              <a:xfrm>
                <a:off x="3199" y="864"/>
                <a:ext cx="670" cy="173"/>
                <a:chOff x="3199" y="864"/>
                <a:chExt cx="670" cy="173"/>
              </a:xfrm>
            </p:grpSpPr>
            <p:sp>
              <p:nvSpPr>
                <p:cNvPr id="12354" name="Rectangle 54"/>
                <p:cNvSpPr>
                  <a:spLocks noChangeArrowheads="1"/>
                </p:cNvSpPr>
                <p:nvPr/>
              </p:nvSpPr>
              <p:spPr bwMode="auto">
                <a:xfrm>
                  <a:off x="3199" y="864"/>
                  <a:ext cx="6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alto</a:t>
                  </a:r>
                </a:p>
              </p:txBody>
            </p:sp>
            <p:sp>
              <p:nvSpPr>
                <p:cNvPr id="12355" name="Rectangle 55"/>
                <p:cNvSpPr>
                  <a:spLocks noChangeArrowheads="1"/>
                </p:cNvSpPr>
                <p:nvPr/>
              </p:nvSpPr>
              <p:spPr bwMode="auto">
                <a:xfrm>
                  <a:off x="3199" y="864"/>
                  <a:ext cx="670"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2" name="Group 56"/>
              <p:cNvGrpSpPr>
                <a:grpSpLocks/>
              </p:cNvGrpSpPr>
              <p:nvPr/>
            </p:nvGrpSpPr>
            <p:grpSpPr bwMode="auto">
              <a:xfrm>
                <a:off x="3869" y="864"/>
                <a:ext cx="841" cy="173"/>
                <a:chOff x="3869" y="864"/>
                <a:chExt cx="841" cy="173"/>
              </a:xfrm>
            </p:grpSpPr>
            <p:sp>
              <p:nvSpPr>
                <p:cNvPr id="12352" name="Rectangle 57"/>
                <p:cNvSpPr>
                  <a:spLocks noChangeArrowheads="1"/>
                </p:cNvSpPr>
                <p:nvPr/>
              </p:nvSpPr>
              <p:spPr bwMode="auto">
                <a:xfrm>
                  <a:off x="3869" y="864"/>
                  <a:ext cx="84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UCP/placa</a:t>
                  </a:r>
                </a:p>
              </p:txBody>
            </p:sp>
            <p:sp>
              <p:nvSpPr>
                <p:cNvPr id="12353" name="Rectangle 58"/>
                <p:cNvSpPr>
                  <a:spLocks noChangeArrowheads="1"/>
                </p:cNvSpPr>
                <p:nvPr/>
              </p:nvSpPr>
              <p:spPr bwMode="auto">
                <a:xfrm>
                  <a:off x="3869" y="864"/>
                  <a:ext cx="84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3" name="Group 59"/>
              <p:cNvGrpSpPr>
                <a:grpSpLocks/>
              </p:cNvGrpSpPr>
              <p:nvPr/>
            </p:nvGrpSpPr>
            <p:grpSpPr bwMode="auto">
              <a:xfrm>
                <a:off x="4710" y="864"/>
                <a:ext cx="958" cy="173"/>
                <a:chOff x="4710" y="864"/>
                <a:chExt cx="958" cy="173"/>
              </a:xfrm>
            </p:grpSpPr>
            <p:sp>
              <p:nvSpPr>
                <p:cNvPr id="12350" name="Rectangle 60"/>
                <p:cNvSpPr>
                  <a:spLocks noChangeArrowheads="1"/>
                </p:cNvSpPr>
                <p:nvPr/>
              </p:nvSpPr>
              <p:spPr bwMode="auto">
                <a:xfrm>
                  <a:off x="4710" y="864"/>
                  <a:ext cx="95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Volátil</a:t>
                  </a:r>
                </a:p>
              </p:txBody>
            </p:sp>
            <p:sp>
              <p:nvSpPr>
                <p:cNvPr id="12351" name="Rectangle 61"/>
                <p:cNvSpPr>
                  <a:spLocks noChangeArrowheads="1"/>
                </p:cNvSpPr>
                <p:nvPr/>
              </p:nvSpPr>
              <p:spPr bwMode="auto">
                <a:xfrm>
                  <a:off x="4710" y="864"/>
                  <a:ext cx="958"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4" name="Group 62"/>
              <p:cNvGrpSpPr>
                <a:grpSpLocks/>
              </p:cNvGrpSpPr>
              <p:nvPr/>
            </p:nvGrpSpPr>
            <p:grpSpPr bwMode="auto">
              <a:xfrm>
                <a:off x="0" y="1037"/>
                <a:ext cx="1371" cy="173"/>
                <a:chOff x="0" y="1037"/>
                <a:chExt cx="1371" cy="173"/>
              </a:xfrm>
            </p:grpSpPr>
            <p:sp>
              <p:nvSpPr>
                <p:cNvPr id="12348" name="Rectangle 63"/>
                <p:cNvSpPr>
                  <a:spLocks noChangeArrowheads="1"/>
                </p:cNvSpPr>
                <p:nvPr/>
              </p:nvSpPr>
              <p:spPr bwMode="auto">
                <a:xfrm>
                  <a:off x="0" y="1037"/>
                  <a:ext cx="1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Memória Principal</a:t>
                  </a:r>
                </a:p>
              </p:txBody>
            </p:sp>
            <p:sp>
              <p:nvSpPr>
                <p:cNvPr id="12349" name="Rectangle 64"/>
                <p:cNvSpPr>
                  <a:spLocks noChangeArrowheads="1"/>
                </p:cNvSpPr>
                <p:nvPr/>
              </p:nvSpPr>
              <p:spPr bwMode="auto">
                <a:xfrm>
                  <a:off x="0" y="1037"/>
                  <a:ext cx="137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5" name="Group 65"/>
              <p:cNvGrpSpPr>
                <a:grpSpLocks/>
              </p:cNvGrpSpPr>
              <p:nvPr/>
            </p:nvGrpSpPr>
            <p:grpSpPr bwMode="auto">
              <a:xfrm>
                <a:off x="1371" y="1037"/>
                <a:ext cx="884" cy="173"/>
                <a:chOff x="1371" y="1037"/>
                <a:chExt cx="884" cy="173"/>
              </a:xfrm>
            </p:grpSpPr>
            <p:sp>
              <p:nvSpPr>
                <p:cNvPr id="12346" name="Rectangle 66"/>
                <p:cNvSpPr>
                  <a:spLocks noChangeArrowheads="1"/>
                </p:cNvSpPr>
                <p:nvPr/>
              </p:nvSpPr>
              <p:spPr bwMode="auto">
                <a:xfrm>
                  <a:off x="1371" y="1037"/>
                  <a:ext cx="8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Mbytes</a:t>
                  </a:r>
                </a:p>
              </p:txBody>
            </p:sp>
            <p:sp>
              <p:nvSpPr>
                <p:cNvPr id="12347" name="Rectangle 67"/>
                <p:cNvSpPr>
                  <a:spLocks noChangeArrowheads="1"/>
                </p:cNvSpPr>
                <p:nvPr/>
              </p:nvSpPr>
              <p:spPr bwMode="auto">
                <a:xfrm>
                  <a:off x="1371" y="1037"/>
                  <a:ext cx="88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6" name="Group 68"/>
              <p:cNvGrpSpPr>
                <a:grpSpLocks/>
              </p:cNvGrpSpPr>
              <p:nvPr/>
            </p:nvGrpSpPr>
            <p:grpSpPr bwMode="auto">
              <a:xfrm>
                <a:off x="2255" y="1037"/>
                <a:ext cx="944" cy="173"/>
                <a:chOff x="2255" y="1037"/>
                <a:chExt cx="944" cy="173"/>
              </a:xfrm>
            </p:grpSpPr>
            <p:sp>
              <p:nvSpPr>
                <p:cNvPr id="12344" name="Rectangle 69"/>
                <p:cNvSpPr>
                  <a:spLocks noChangeArrowheads="1"/>
                </p:cNvSpPr>
                <p:nvPr/>
              </p:nvSpPr>
              <p:spPr bwMode="auto">
                <a:xfrm>
                  <a:off x="2255" y="1037"/>
                  <a:ext cx="9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média</a:t>
                  </a:r>
                </a:p>
              </p:txBody>
            </p:sp>
            <p:sp>
              <p:nvSpPr>
                <p:cNvPr id="12345" name="Rectangle 70"/>
                <p:cNvSpPr>
                  <a:spLocks noChangeArrowheads="1"/>
                </p:cNvSpPr>
                <p:nvPr/>
              </p:nvSpPr>
              <p:spPr bwMode="auto">
                <a:xfrm>
                  <a:off x="2255" y="1037"/>
                  <a:ext cx="94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7" name="Group 71"/>
              <p:cNvGrpSpPr>
                <a:grpSpLocks/>
              </p:cNvGrpSpPr>
              <p:nvPr/>
            </p:nvGrpSpPr>
            <p:grpSpPr bwMode="auto">
              <a:xfrm>
                <a:off x="3199" y="1037"/>
                <a:ext cx="670" cy="173"/>
                <a:chOff x="3199" y="1037"/>
                <a:chExt cx="670" cy="173"/>
              </a:xfrm>
            </p:grpSpPr>
            <p:sp>
              <p:nvSpPr>
                <p:cNvPr id="12342" name="Rectangle 72"/>
                <p:cNvSpPr>
                  <a:spLocks noChangeArrowheads="1"/>
                </p:cNvSpPr>
                <p:nvPr/>
              </p:nvSpPr>
              <p:spPr bwMode="auto">
                <a:xfrm>
                  <a:off x="3199" y="1037"/>
                  <a:ext cx="6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médio</a:t>
                  </a:r>
                </a:p>
              </p:txBody>
            </p:sp>
            <p:sp>
              <p:nvSpPr>
                <p:cNvPr id="12343" name="Rectangle 73"/>
                <p:cNvSpPr>
                  <a:spLocks noChangeArrowheads="1"/>
                </p:cNvSpPr>
                <p:nvPr/>
              </p:nvSpPr>
              <p:spPr bwMode="auto">
                <a:xfrm>
                  <a:off x="3199" y="1037"/>
                  <a:ext cx="670"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8" name="Group 74"/>
              <p:cNvGrpSpPr>
                <a:grpSpLocks/>
              </p:cNvGrpSpPr>
              <p:nvPr/>
            </p:nvGrpSpPr>
            <p:grpSpPr bwMode="auto">
              <a:xfrm>
                <a:off x="3869" y="1037"/>
                <a:ext cx="841" cy="173"/>
                <a:chOff x="3869" y="1037"/>
                <a:chExt cx="841" cy="173"/>
              </a:xfrm>
            </p:grpSpPr>
            <p:sp>
              <p:nvSpPr>
                <p:cNvPr id="12340" name="Rectangle 75"/>
                <p:cNvSpPr>
                  <a:spLocks noChangeArrowheads="1"/>
                </p:cNvSpPr>
                <p:nvPr/>
              </p:nvSpPr>
              <p:spPr bwMode="auto">
                <a:xfrm>
                  <a:off x="3869" y="1037"/>
                  <a:ext cx="84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Placa</a:t>
                  </a:r>
                </a:p>
              </p:txBody>
            </p:sp>
            <p:sp>
              <p:nvSpPr>
                <p:cNvPr id="12341" name="Rectangle 76"/>
                <p:cNvSpPr>
                  <a:spLocks noChangeArrowheads="1"/>
                </p:cNvSpPr>
                <p:nvPr/>
              </p:nvSpPr>
              <p:spPr bwMode="auto">
                <a:xfrm>
                  <a:off x="3869" y="1037"/>
                  <a:ext cx="84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19" name="Group 77"/>
              <p:cNvGrpSpPr>
                <a:grpSpLocks/>
              </p:cNvGrpSpPr>
              <p:nvPr/>
            </p:nvGrpSpPr>
            <p:grpSpPr bwMode="auto">
              <a:xfrm>
                <a:off x="4710" y="1037"/>
                <a:ext cx="958" cy="173"/>
                <a:chOff x="4710" y="1037"/>
                <a:chExt cx="958" cy="173"/>
              </a:xfrm>
            </p:grpSpPr>
            <p:sp>
              <p:nvSpPr>
                <p:cNvPr id="12338" name="Rectangle 78"/>
                <p:cNvSpPr>
                  <a:spLocks noChangeArrowheads="1"/>
                </p:cNvSpPr>
                <p:nvPr/>
              </p:nvSpPr>
              <p:spPr bwMode="auto">
                <a:xfrm>
                  <a:off x="4710" y="1037"/>
                  <a:ext cx="95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Volátil</a:t>
                  </a:r>
                </a:p>
              </p:txBody>
            </p:sp>
            <p:sp>
              <p:nvSpPr>
                <p:cNvPr id="12339" name="Rectangle 79"/>
                <p:cNvSpPr>
                  <a:spLocks noChangeArrowheads="1"/>
                </p:cNvSpPr>
                <p:nvPr/>
              </p:nvSpPr>
              <p:spPr bwMode="auto">
                <a:xfrm>
                  <a:off x="4710" y="1037"/>
                  <a:ext cx="958"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20" name="Group 80"/>
              <p:cNvGrpSpPr>
                <a:grpSpLocks/>
              </p:cNvGrpSpPr>
              <p:nvPr/>
            </p:nvGrpSpPr>
            <p:grpSpPr bwMode="auto">
              <a:xfrm>
                <a:off x="0" y="1210"/>
                <a:ext cx="1371" cy="173"/>
                <a:chOff x="0" y="1210"/>
                <a:chExt cx="1371" cy="173"/>
              </a:xfrm>
            </p:grpSpPr>
            <p:sp>
              <p:nvSpPr>
                <p:cNvPr id="12336" name="Rectangle 81"/>
                <p:cNvSpPr>
                  <a:spLocks noChangeArrowheads="1"/>
                </p:cNvSpPr>
                <p:nvPr/>
              </p:nvSpPr>
              <p:spPr bwMode="auto">
                <a:xfrm>
                  <a:off x="0" y="1210"/>
                  <a:ext cx="1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Memória Auxiliar</a:t>
                  </a:r>
                </a:p>
              </p:txBody>
            </p:sp>
            <p:sp>
              <p:nvSpPr>
                <p:cNvPr id="12337" name="Rectangle 82"/>
                <p:cNvSpPr>
                  <a:spLocks noChangeArrowheads="1"/>
                </p:cNvSpPr>
                <p:nvPr/>
              </p:nvSpPr>
              <p:spPr bwMode="auto">
                <a:xfrm>
                  <a:off x="0" y="1210"/>
                  <a:ext cx="137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21" name="Group 83"/>
              <p:cNvGrpSpPr>
                <a:grpSpLocks/>
              </p:cNvGrpSpPr>
              <p:nvPr/>
            </p:nvGrpSpPr>
            <p:grpSpPr bwMode="auto">
              <a:xfrm>
                <a:off x="1371" y="1210"/>
                <a:ext cx="884" cy="173"/>
                <a:chOff x="1371" y="1210"/>
                <a:chExt cx="884" cy="173"/>
              </a:xfrm>
            </p:grpSpPr>
            <p:sp>
              <p:nvSpPr>
                <p:cNvPr id="12334" name="Rectangle 84"/>
                <p:cNvSpPr>
                  <a:spLocks noChangeArrowheads="1"/>
                </p:cNvSpPr>
                <p:nvPr/>
              </p:nvSpPr>
              <p:spPr bwMode="auto">
                <a:xfrm>
                  <a:off x="1371" y="1210"/>
                  <a:ext cx="88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Gbytes</a:t>
                  </a:r>
                </a:p>
              </p:txBody>
            </p:sp>
            <p:sp>
              <p:nvSpPr>
                <p:cNvPr id="12335" name="Rectangle 85"/>
                <p:cNvSpPr>
                  <a:spLocks noChangeArrowheads="1"/>
                </p:cNvSpPr>
                <p:nvPr/>
              </p:nvSpPr>
              <p:spPr bwMode="auto">
                <a:xfrm>
                  <a:off x="1371" y="1210"/>
                  <a:ext cx="88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22" name="Group 86"/>
              <p:cNvGrpSpPr>
                <a:grpSpLocks/>
              </p:cNvGrpSpPr>
              <p:nvPr/>
            </p:nvGrpSpPr>
            <p:grpSpPr bwMode="auto">
              <a:xfrm>
                <a:off x="2255" y="1210"/>
                <a:ext cx="944" cy="173"/>
                <a:chOff x="2255" y="1210"/>
                <a:chExt cx="944" cy="173"/>
              </a:xfrm>
            </p:grpSpPr>
            <p:sp>
              <p:nvSpPr>
                <p:cNvPr id="12332" name="Rectangle 87"/>
                <p:cNvSpPr>
                  <a:spLocks noChangeArrowheads="1"/>
                </p:cNvSpPr>
                <p:nvPr/>
              </p:nvSpPr>
              <p:spPr bwMode="auto">
                <a:xfrm>
                  <a:off x="2255" y="1210"/>
                  <a:ext cx="9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baixa</a:t>
                  </a:r>
                </a:p>
              </p:txBody>
            </p:sp>
            <p:sp>
              <p:nvSpPr>
                <p:cNvPr id="12333" name="Rectangle 88"/>
                <p:cNvSpPr>
                  <a:spLocks noChangeArrowheads="1"/>
                </p:cNvSpPr>
                <p:nvPr/>
              </p:nvSpPr>
              <p:spPr bwMode="auto">
                <a:xfrm>
                  <a:off x="2255" y="1210"/>
                  <a:ext cx="944"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23" name="Group 89"/>
              <p:cNvGrpSpPr>
                <a:grpSpLocks/>
              </p:cNvGrpSpPr>
              <p:nvPr/>
            </p:nvGrpSpPr>
            <p:grpSpPr bwMode="auto">
              <a:xfrm>
                <a:off x="3199" y="1210"/>
                <a:ext cx="670" cy="173"/>
                <a:chOff x="3199" y="1210"/>
                <a:chExt cx="670" cy="173"/>
              </a:xfrm>
            </p:grpSpPr>
            <p:sp>
              <p:nvSpPr>
                <p:cNvPr id="12330" name="Rectangle 90"/>
                <p:cNvSpPr>
                  <a:spLocks noChangeArrowheads="1"/>
                </p:cNvSpPr>
                <p:nvPr/>
              </p:nvSpPr>
              <p:spPr bwMode="auto">
                <a:xfrm>
                  <a:off x="3199" y="1210"/>
                  <a:ext cx="6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baixo</a:t>
                  </a:r>
                </a:p>
              </p:txBody>
            </p:sp>
            <p:sp>
              <p:nvSpPr>
                <p:cNvPr id="12331" name="Rectangle 91"/>
                <p:cNvSpPr>
                  <a:spLocks noChangeArrowheads="1"/>
                </p:cNvSpPr>
                <p:nvPr/>
              </p:nvSpPr>
              <p:spPr bwMode="auto">
                <a:xfrm>
                  <a:off x="3199" y="1210"/>
                  <a:ext cx="670"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24" name="Group 92"/>
              <p:cNvGrpSpPr>
                <a:grpSpLocks/>
              </p:cNvGrpSpPr>
              <p:nvPr/>
            </p:nvGrpSpPr>
            <p:grpSpPr bwMode="auto">
              <a:xfrm>
                <a:off x="3869" y="1210"/>
                <a:ext cx="841" cy="173"/>
                <a:chOff x="3869" y="1210"/>
                <a:chExt cx="841" cy="173"/>
              </a:xfrm>
            </p:grpSpPr>
            <p:sp>
              <p:nvSpPr>
                <p:cNvPr id="12328" name="Rectangle 93"/>
                <p:cNvSpPr>
                  <a:spLocks noChangeArrowheads="1"/>
                </p:cNvSpPr>
                <p:nvPr/>
              </p:nvSpPr>
              <p:spPr bwMode="auto">
                <a:xfrm>
                  <a:off x="3869" y="1210"/>
                  <a:ext cx="84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Externa</a:t>
                  </a:r>
                </a:p>
              </p:txBody>
            </p:sp>
            <p:sp>
              <p:nvSpPr>
                <p:cNvPr id="12329" name="Rectangle 94"/>
                <p:cNvSpPr>
                  <a:spLocks noChangeArrowheads="1"/>
                </p:cNvSpPr>
                <p:nvPr/>
              </p:nvSpPr>
              <p:spPr bwMode="auto">
                <a:xfrm>
                  <a:off x="3869" y="1210"/>
                  <a:ext cx="841"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nvGrpSpPr>
              <p:cNvPr id="12325" name="Group 95"/>
              <p:cNvGrpSpPr>
                <a:grpSpLocks/>
              </p:cNvGrpSpPr>
              <p:nvPr/>
            </p:nvGrpSpPr>
            <p:grpSpPr bwMode="auto">
              <a:xfrm>
                <a:off x="4710" y="1210"/>
                <a:ext cx="958" cy="173"/>
                <a:chOff x="4710" y="1210"/>
                <a:chExt cx="958" cy="173"/>
              </a:xfrm>
            </p:grpSpPr>
            <p:sp>
              <p:nvSpPr>
                <p:cNvPr id="12326" name="Rectangle 96"/>
                <p:cNvSpPr>
                  <a:spLocks noChangeArrowheads="1"/>
                </p:cNvSpPr>
                <p:nvPr/>
              </p:nvSpPr>
              <p:spPr bwMode="auto">
                <a:xfrm>
                  <a:off x="4710" y="1210"/>
                  <a:ext cx="95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pt-BR" altLang="pt-BR" sz="1500">
                      <a:latin typeface="16"/>
                    </a:rPr>
                    <a:t>Não Volátil</a:t>
                  </a:r>
                </a:p>
              </p:txBody>
            </p:sp>
            <p:sp>
              <p:nvSpPr>
                <p:cNvPr id="12327" name="Rectangle 97"/>
                <p:cNvSpPr>
                  <a:spLocks noChangeArrowheads="1"/>
                </p:cNvSpPr>
                <p:nvPr/>
              </p:nvSpPr>
              <p:spPr bwMode="auto">
                <a:xfrm>
                  <a:off x="4710" y="1210"/>
                  <a:ext cx="958" cy="173"/>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grpSp>
        <p:sp>
          <p:nvSpPr>
            <p:cNvPr id="12295" name="Rectangle 98"/>
            <p:cNvSpPr>
              <a:spLocks noChangeArrowheads="1"/>
            </p:cNvSpPr>
            <p:nvPr/>
          </p:nvSpPr>
          <p:spPr bwMode="auto">
            <a:xfrm>
              <a:off x="-3" y="515"/>
              <a:ext cx="5674" cy="871"/>
            </a:xfrm>
            <a:prstGeom prst="rect">
              <a:avLst/>
            </a:prstGeom>
            <a:noFill/>
            <a:ln w="9525">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pt-BR" altLang="pt-BR" sz="1500">
                <a:latin typeface="16"/>
              </a:endParaRPr>
            </a:p>
          </p:txBody>
        </p:sp>
      </p:grpSp>
    </p:spTree>
    <p:extLst>
      <p:ext uri="{BB962C8B-B14F-4D97-AF65-F5344CB8AC3E}">
        <p14:creationId xmlns:p14="http://schemas.microsoft.com/office/powerpoint/2010/main" val="326977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computer-memory-pyram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981075"/>
            <a:ext cx="6400800" cy="523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203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457200"/>
            <a:ext cx="8229600" cy="883568"/>
          </a:xfrm>
        </p:spPr>
        <p:txBody>
          <a:bodyPr/>
          <a:lstStyle/>
          <a:p>
            <a:pPr algn="ctr" eaLnBrk="1" hangingPunct="1"/>
            <a:r>
              <a:rPr lang="pt-BR" altLang="pt-BR" sz="4000" dirty="0"/>
              <a:t>Sistemas Embarcados – Memórias</a:t>
            </a:r>
          </a:p>
        </p:txBody>
      </p:sp>
      <p:sp>
        <p:nvSpPr>
          <p:cNvPr id="31747" name="Rectangle 3"/>
          <p:cNvSpPr>
            <a:spLocks noGrp="1" noChangeArrowheads="1"/>
          </p:cNvSpPr>
          <p:nvPr>
            <p:ph type="body" idx="1"/>
          </p:nvPr>
        </p:nvSpPr>
        <p:spPr>
          <a:xfrm>
            <a:off x="395536" y="1700808"/>
            <a:ext cx="8208912" cy="4680520"/>
          </a:xfrm>
        </p:spPr>
        <p:txBody>
          <a:bodyPr/>
          <a:lstStyle/>
          <a:p>
            <a:pPr marL="0" indent="0" algn="just" eaLnBrk="1" hangingPunct="1">
              <a:buNone/>
            </a:pPr>
            <a:r>
              <a:rPr lang="pt-BR" altLang="pt-BR" sz="2200" b="1" dirty="0"/>
              <a:t>Memória de Programa</a:t>
            </a:r>
            <a:r>
              <a:rPr lang="pt-BR" altLang="pt-BR" sz="2200" dirty="0"/>
              <a:t>: é o local onde fica armazenado o firmware do sistema embarcado, geralmente uma memória FLASH, que fornece ao programador a possibilidade de gravar muitas vezes o seu software embarcado.</a:t>
            </a:r>
          </a:p>
          <a:p>
            <a:pPr marL="0" indent="0" algn="just" eaLnBrk="1" hangingPunct="1">
              <a:buNone/>
            </a:pPr>
            <a:endParaRPr lang="pt-BR" altLang="pt-BR" sz="2200" dirty="0"/>
          </a:p>
          <a:p>
            <a:pPr marL="0" indent="0" algn="just" eaLnBrk="1" hangingPunct="1">
              <a:buNone/>
            </a:pPr>
            <a:r>
              <a:rPr lang="pt-BR" altLang="pt-BR" sz="2200" b="1" dirty="0"/>
              <a:t>Memória de Dados</a:t>
            </a:r>
            <a:r>
              <a:rPr lang="pt-BR" altLang="pt-BR" sz="2200" dirty="0"/>
              <a:t>: compreende a parte onde serão armazenados os registros, as variáveis e todos os espaços reservados para o processamento temporário é uma memória volátil.</a:t>
            </a:r>
          </a:p>
          <a:p>
            <a:pPr marL="0" indent="0" algn="just" eaLnBrk="1" hangingPunct="1">
              <a:buNone/>
            </a:pPr>
            <a:endParaRPr lang="pt-BR" altLang="pt-BR" sz="2200" dirty="0"/>
          </a:p>
          <a:p>
            <a:pPr marL="0" indent="0" algn="just" eaLnBrk="1" hangingPunct="1">
              <a:buNone/>
            </a:pPr>
            <a:r>
              <a:rPr lang="pt-BR" altLang="pt-BR" sz="2200" b="1" dirty="0"/>
              <a:t>Memória de Armazenamento</a:t>
            </a:r>
            <a:r>
              <a:rPr lang="pt-BR" altLang="pt-BR" sz="2200" dirty="0"/>
              <a:t>: são memórias extras, não voláteis acopladas para aumentar o armazenamento de dados de forma segura e garantir a regravação. </a:t>
            </a:r>
            <a:endParaRPr lang="pt-BR" altLang="pt-BR" sz="2200" b="1" i="1" dirty="0"/>
          </a:p>
        </p:txBody>
      </p:sp>
    </p:spTree>
    <p:extLst>
      <p:ext uri="{BB962C8B-B14F-4D97-AF65-F5344CB8AC3E}">
        <p14:creationId xmlns:p14="http://schemas.microsoft.com/office/powerpoint/2010/main" val="3516163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txBox="1">
            <a:spLocks noChangeArrowheads="1"/>
          </p:cNvSpPr>
          <p:nvPr/>
        </p:nvSpPr>
        <p:spPr bwMode="auto">
          <a:xfrm>
            <a:off x="539552" y="2492896"/>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a:lstStyle>
          <a:p>
            <a:pPr algn="ctr" defTabSz="1008063" eaLnBrk="1" hangingPunct="1">
              <a:tabLst>
                <a:tab pos="0" algn="l"/>
                <a:tab pos="717550" algn="l"/>
                <a:tab pos="1436688" algn="l"/>
                <a:tab pos="2155825" algn="l"/>
                <a:tab pos="2874963" algn="l"/>
                <a:tab pos="3594100" algn="l"/>
                <a:tab pos="4313238" algn="l"/>
                <a:tab pos="5032375" algn="l"/>
                <a:tab pos="5749925" algn="l"/>
                <a:tab pos="6467475" algn="l"/>
                <a:tab pos="7186613" algn="l"/>
                <a:tab pos="7905750" algn="l"/>
                <a:tab pos="8624888" algn="l"/>
                <a:tab pos="9344025" algn="l"/>
                <a:tab pos="10063163" algn="l"/>
                <a:tab pos="10782300" algn="l"/>
              </a:tabLst>
            </a:pPr>
            <a:r>
              <a:rPr lang="en-GB" altLang="pt-BR" sz="3600" kern="0" dirty="0" err="1"/>
              <a:t>Vídeo</a:t>
            </a:r>
            <a:r>
              <a:rPr lang="en-GB" altLang="pt-BR" sz="3600" kern="0" dirty="0"/>
              <a:t> a </a:t>
            </a:r>
            <a:r>
              <a:rPr lang="en-GB" altLang="pt-BR" sz="3600" kern="0" dirty="0" err="1"/>
              <a:t>História</a:t>
            </a:r>
            <a:r>
              <a:rPr lang="en-GB" altLang="pt-BR" sz="3600" kern="0" dirty="0"/>
              <a:t> do </a:t>
            </a:r>
            <a:r>
              <a:rPr lang="en-GB" altLang="pt-BR" sz="3600" kern="0" dirty="0" err="1"/>
              <a:t>Computador</a:t>
            </a:r>
            <a:endParaRPr lang="en-GB" altLang="pt-BR" sz="3600" kern="0" dirty="0"/>
          </a:p>
        </p:txBody>
      </p:sp>
    </p:spTree>
    <p:extLst>
      <p:ext uri="{BB962C8B-B14F-4D97-AF65-F5344CB8AC3E}">
        <p14:creationId xmlns:p14="http://schemas.microsoft.com/office/powerpoint/2010/main" val="738959062"/>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ítulo 1"/>
          <p:cNvSpPr>
            <a:spLocks noGrp="1"/>
          </p:cNvSpPr>
          <p:nvPr>
            <p:ph type="title"/>
          </p:nvPr>
        </p:nvSpPr>
        <p:spPr>
          <a:xfrm>
            <a:off x="457200" y="274638"/>
            <a:ext cx="6275040" cy="706090"/>
          </a:xfrm>
        </p:spPr>
        <p:txBody>
          <a:bodyPr>
            <a:normAutofit/>
          </a:bodyPr>
          <a:lstStyle/>
          <a:p>
            <a:pPr algn="ctr"/>
            <a:r>
              <a:rPr lang="pt-BR" altLang="pt-BR" sz="3600" dirty="0">
                <a:solidFill>
                  <a:schemeClr val="tx1"/>
                </a:solidFill>
              </a:rPr>
              <a:t>Referências</a:t>
            </a:r>
          </a:p>
        </p:txBody>
      </p:sp>
      <p:sp>
        <p:nvSpPr>
          <p:cNvPr id="32771" name="Espaço Reservado para Conteúdo 2"/>
          <p:cNvSpPr>
            <a:spLocks noGrp="1"/>
          </p:cNvSpPr>
          <p:nvPr>
            <p:ph idx="1"/>
          </p:nvPr>
        </p:nvSpPr>
        <p:spPr>
          <a:xfrm>
            <a:off x="457200" y="1052735"/>
            <a:ext cx="6275040" cy="5644155"/>
          </a:xfrm>
        </p:spPr>
        <p:txBody>
          <a:bodyPr>
            <a:normAutofit/>
          </a:bodyPr>
          <a:lstStyle/>
          <a:p>
            <a:pPr marL="514350" indent="-514350">
              <a:buFont typeface="Arial" charset="0"/>
              <a:buAutoNum type="arabicPeriod"/>
            </a:pPr>
            <a:r>
              <a:rPr lang="pt-BR" altLang="pt-BR" sz="2000" dirty="0"/>
              <a:t>TANENBAUM, Andrew S. Organização estruturada de computadores/Andrew S. </a:t>
            </a:r>
            <a:r>
              <a:rPr lang="pt-BR" altLang="pt-BR" sz="2000" dirty="0" err="1"/>
              <a:t>Tanenbaum</a:t>
            </a:r>
            <a:r>
              <a:rPr lang="pt-BR" altLang="pt-BR" sz="2000" dirty="0"/>
              <a:t>, Todd Austin; tradução Daniel Vieira; revisão técnica Wagner Luiz </a:t>
            </a:r>
            <a:r>
              <a:rPr lang="pt-BR" altLang="pt-BR" sz="2000" dirty="0" err="1"/>
              <a:t>Zucchi</a:t>
            </a:r>
            <a:r>
              <a:rPr lang="pt-BR" altLang="pt-BR" sz="2000" dirty="0"/>
              <a:t>  6ª ed. – São Paulo: Pearson Prentice Hall, 2013.</a:t>
            </a:r>
          </a:p>
          <a:p>
            <a:pPr marL="514350" indent="-514350">
              <a:buFont typeface="Arial" charset="0"/>
              <a:buAutoNum type="arabicPeriod"/>
            </a:pPr>
            <a:r>
              <a:rPr lang="pt-BR" altLang="pt-BR" sz="2000" dirty="0"/>
              <a:t>STALLINGS, Willian. Arquitetura e organização de computadores/Willian </a:t>
            </a:r>
            <a:r>
              <a:rPr lang="pt-BR" altLang="pt-BR" sz="2000" dirty="0" err="1"/>
              <a:t>Stallings</a:t>
            </a:r>
            <a:r>
              <a:rPr lang="pt-BR" altLang="pt-BR" sz="2000" dirty="0"/>
              <a:t>. 8º ed. - são Paulo: Pearson Hall, 2010.</a:t>
            </a:r>
          </a:p>
          <a:p>
            <a:pPr marL="514350" indent="-514350">
              <a:buFont typeface="Arial" charset="0"/>
              <a:buAutoNum type="arabicPeriod"/>
            </a:pPr>
            <a:r>
              <a:rPr lang="pt-BR" altLang="pt-BR" sz="2000" dirty="0">
                <a:hlinkClick r:id="rId2"/>
              </a:rPr>
              <a:t>https://pt.wikipedia.org/wiki/Arquitetura_de_von_Neumann</a:t>
            </a:r>
            <a:r>
              <a:rPr lang="pt-BR" altLang="pt-BR" sz="2000" dirty="0"/>
              <a:t>.</a:t>
            </a:r>
          </a:p>
          <a:p>
            <a:pPr marL="514350" indent="-514350">
              <a:buFont typeface="Arial" charset="0"/>
              <a:buAutoNum type="arabicPeriod"/>
            </a:pPr>
            <a:r>
              <a:rPr lang="pt-BR" altLang="pt-BR" sz="2000" dirty="0">
                <a:hlinkClick r:id="rId3"/>
              </a:rPr>
              <a:t>https://rocketz.com.br/store/articles/evolucao-dos-processadores-nos-ultimos-10-anos</a:t>
            </a:r>
            <a:r>
              <a:rPr lang="pt-BR" altLang="pt-BR" sz="2000" dirty="0"/>
              <a:t>.</a:t>
            </a:r>
          </a:p>
          <a:p>
            <a:pPr marL="514350" indent="-514350">
              <a:buFont typeface="Arial" charset="0"/>
              <a:buAutoNum type="arabicPeriod"/>
            </a:pPr>
            <a:r>
              <a:rPr lang="pt-BR" altLang="pt-BR" sz="2000" dirty="0">
                <a:hlinkClick r:id="rId4"/>
              </a:rPr>
              <a:t>http://www.intel.com.br/content/www/br/pt/processors/core/core-i7-processor.html</a:t>
            </a:r>
            <a:r>
              <a:rPr lang="pt-BR" altLang="pt-BR" sz="2000" dirty="0"/>
              <a:t>.</a:t>
            </a:r>
          </a:p>
          <a:p>
            <a:pPr marL="514350" indent="-514350">
              <a:buFont typeface="Arial" charset="0"/>
              <a:buAutoNum type="arabicPeriod"/>
            </a:pPr>
            <a:endParaRPr lang="pt-BR" altLang="pt-BR" sz="2000" dirty="0"/>
          </a:p>
          <a:p>
            <a:pPr marL="514350" indent="-514350">
              <a:buFont typeface="Arial" charset="0"/>
              <a:buAutoNum type="arabicPeriod"/>
            </a:pPr>
            <a:endParaRPr lang="pt-BR" altLang="pt-BR" sz="2000" dirty="0"/>
          </a:p>
          <a:p>
            <a:pPr marL="514350" indent="-514350">
              <a:buFont typeface="Arial" charset="0"/>
              <a:buAutoNum type="arabicPeriod"/>
            </a:pPr>
            <a:endParaRPr lang="pt-BR" altLang="pt-BR" sz="2000" dirty="0"/>
          </a:p>
          <a:p>
            <a:pPr marL="514350" indent="-514350">
              <a:buFont typeface="Arial" charset="0"/>
              <a:buAutoNum type="arabicPeriod"/>
            </a:pPr>
            <a:endParaRPr lang="pt-BR" altLang="pt-BR" sz="2000" dirty="0"/>
          </a:p>
        </p:txBody>
      </p:sp>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2280" y="980728"/>
            <a:ext cx="1802579" cy="2408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1098" y="4283285"/>
            <a:ext cx="1833761" cy="2413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6212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ctrTitle"/>
          </p:nvPr>
        </p:nvSpPr>
        <p:spPr/>
        <p:txBody>
          <a:bodyPr/>
          <a:lstStyle/>
          <a:p>
            <a:pPr algn="ctr">
              <a:defRPr/>
            </a:pPr>
            <a:r>
              <a:rPr lang="pt-BR" dirty="0"/>
              <a:t>Perguntas</a:t>
            </a:r>
          </a:p>
        </p:txBody>
      </p:sp>
      <p:sp>
        <p:nvSpPr>
          <p:cNvPr id="3" name="Subtítulo 2"/>
          <p:cNvSpPr>
            <a:spLocks noGrp="1"/>
          </p:cNvSpPr>
          <p:nvPr>
            <p:ph type="subTitle" idx="1"/>
          </p:nvPr>
        </p:nvSpPr>
        <p:spPr>
          <a:xfrm>
            <a:off x="685800" y="3716338"/>
            <a:ext cx="7847013" cy="1541462"/>
          </a:xfrm>
        </p:spPr>
        <p:txBody>
          <a:bodyPr/>
          <a:lstStyle/>
          <a:p>
            <a:pPr algn="ctr">
              <a:defRPr/>
            </a:pPr>
            <a:r>
              <a:rPr lang="pt-BR" dirty="0">
                <a:hlinkClick r:id="rId2"/>
              </a:rPr>
              <a:t>flavio.neves@unicerrado.edu.br</a:t>
            </a:r>
            <a:endParaRPr lang="pt-BR" dirty="0"/>
          </a:p>
          <a:p>
            <a:pPr algn="ctr">
              <a:defRPr/>
            </a:pPr>
            <a:endParaRPr lang="pt-BR" dirty="0"/>
          </a:p>
        </p:txBody>
      </p:sp>
      <p:sp>
        <p:nvSpPr>
          <p:cNvPr id="4" name="Espaço Reservado para Número de Slide 3"/>
          <p:cNvSpPr>
            <a:spLocks noGrp="1"/>
          </p:cNvSpPr>
          <p:nvPr>
            <p:ph type="sldNum" sz="quarter" idx="12"/>
          </p:nvPr>
        </p:nvSpPr>
        <p:spPr/>
        <p:txBody>
          <a:bodyPr/>
          <a:lstStyle/>
          <a:p>
            <a:pPr algn="r">
              <a:defRPr/>
            </a:pPr>
            <a:fld id="{B603ACD0-C04B-41F4-A4AD-3AB2E5DF3251}" type="slidenum">
              <a:rPr lang="pt-BR" sz="2000" smtClean="0"/>
              <a:pPr algn="r">
                <a:defRPr/>
              </a:pPr>
              <a:t>33</a:t>
            </a:fld>
            <a:endParaRPr lang="pt-BR" sz="2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ilho">
  <a:themeElements>
    <a:clrScheme name="Metrô">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lh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trô">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Clarity</Template>
  <TotalTime>14388</TotalTime>
  <Words>1590</Words>
  <Application>Microsoft Office PowerPoint</Application>
  <PresentationFormat>Apresentação na tela (4:3)</PresentationFormat>
  <Paragraphs>234</Paragraphs>
  <Slides>33</Slides>
  <Notes>17</Notes>
  <HiddenSlides>0</HiddenSlides>
  <MMClips>0</MMClips>
  <ScaleCrop>false</ScaleCrop>
  <HeadingPairs>
    <vt:vector size="8" baseType="variant">
      <vt:variant>
        <vt:lpstr>Fontes usadas</vt:lpstr>
      </vt:variant>
      <vt:variant>
        <vt:i4>6</vt:i4>
      </vt:variant>
      <vt:variant>
        <vt:lpstr>Tema</vt:lpstr>
      </vt:variant>
      <vt:variant>
        <vt:i4>1</vt:i4>
      </vt:variant>
      <vt:variant>
        <vt:lpstr>Servidores OLE inseridos</vt:lpstr>
      </vt:variant>
      <vt:variant>
        <vt:i4>1</vt:i4>
      </vt:variant>
      <vt:variant>
        <vt:lpstr>Títulos de slides</vt:lpstr>
      </vt:variant>
      <vt:variant>
        <vt:i4>33</vt:i4>
      </vt:variant>
    </vt:vector>
  </HeadingPairs>
  <TitlesOfParts>
    <vt:vector size="41" baseType="lpstr">
      <vt:lpstr>16</vt:lpstr>
      <vt:lpstr>Arial</vt:lpstr>
      <vt:lpstr>Calibri</vt:lpstr>
      <vt:lpstr>Penguin</vt:lpstr>
      <vt:lpstr>Times New Roman</vt:lpstr>
      <vt:lpstr>Wingdings</vt:lpstr>
      <vt:lpstr>Brilho</vt:lpstr>
      <vt:lpstr>Imagem de bitmap</vt:lpstr>
      <vt:lpstr>Informática aplicada à agricultura</vt:lpstr>
      <vt:lpstr>Aula 01 a 03</vt:lpstr>
      <vt:lpstr>Esp. Flávio Neves</vt:lpstr>
      <vt:lpstr>Esp. Flávio Neves</vt:lpstr>
      <vt:lpstr>Ementa</vt:lpstr>
      <vt:lpstr>Motivação</vt:lpstr>
      <vt:lpstr>Bibliografia</vt:lpstr>
      <vt:lpstr>Introdução à informática</vt:lpstr>
      <vt:lpstr>Apresentação do PowerPoint</vt:lpstr>
      <vt:lpstr>Introdução</vt:lpstr>
      <vt:lpstr>Introdução</vt:lpstr>
      <vt:lpstr>Gerações de Computadores</vt:lpstr>
      <vt:lpstr>Gerações de Computadores</vt:lpstr>
      <vt:lpstr>Evolução dos Computadores</vt:lpstr>
      <vt:lpstr>Gerações de Computadores</vt:lpstr>
      <vt:lpstr>Exemplos de Famílias de Computadores</vt:lpstr>
      <vt:lpstr>Apresentação do PowerPoint</vt:lpstr>
      <vt:lpstr>Apresentação do PowerPoint</vt:lpstr>
      <vt:lpstr>Bit e Byte</vt:lpstr>
      <vt:lpstr>Memórias</vt:lpstr>
      <vt:lpstr>Sistemas Embarcados</vt:lpstr>
      <vt:lpstr>Arquitetura Sistemas Embarcados</vt:lpstr>
      <vt:lpstr>Arquitetura Sistemas Embarcados</vt:lpstr>
      <vt:lpstr>Arquitetura Sistemas Embarcados</vt:lpstr>
      <vt:lpstr>Arquitetura Sistemas Embarcados</vt:lpstr>
      <vt:lpstr>Encapsulamento ou Circuito Impresso</vt:lpstr>
      <vt:lpstr>Memória Flash - Pendrive</vt:lpstr>
      <vt:lpstr>Hierarquia das memórias</vt:lpstr>
      <vt:lpstr>Apresentação do PowerPoint</vt:lpstr>
      <vt:lpstr>Sistemas Embarcados – Memórias</vt:lpstr>
      <vt:lpstr>Apresentação do PowerPoint</vt:lpstr>
      <vt:lpstr>Referências</vt:lpstr>
      <vt:lpstr>Perguntas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Análise de sensibilidade</dc:title>
  <dc:creator>Paulo</dc:creator>
  <cp:lastModifiedBy>FLAVIO ANTONIO BARBOSA NEVES</cp:lastModifiedBy>
  <cp:revision>611</cp:revision>
  <dcterms:created xsi:type="dcterms:W3CDTF">2012-11-25T19:09:51Z</dcterms:created>
  <dcterms:modified xsi:type="dcterms:W3CDTF">2026-02-10T23:47:50Z</dcterms:modified>
</cp:coreProperties>
</file>